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1" r:id="rId5"/>
  </p:sldMasterIdLst>
  <p:notesMasterIdLst>
    <p:notesMasterId r:id="rId21"/>
  </p:notesMasterIdLst>
  <p:sldIdLst>
    <p:sldId id="258" r:id="rId6"/>
    <p:sldId id="262" r:id="rId7"/>
    <p:sldId id="273" r:id="rId8"/>
    <p:sldId id="274" r:id="rId9"/>
    <p:sldId id="275" r:id="rId10"/>
    <p:sldId id="276" r:id="rId11"/>
    <p:sldId id="279" r:id="rId12"/>
    <p:sldId id="277" r:id="rId13"/>
    <p:sldId id="278" r:id="rId14"/>
    <p:sldId id="280" r:id="rId15"/>
    <p:sldId id="282" r:id="rId16"/>
    <p:sldId id="283" r:id="rId17"/>
    <p:sldId id="285" r:id="rId18"/>
    <p:sldId id="272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C22"/>
    <a:srgbClr val="5D5B55"/>
    <a:srgbClr val="E16C81"/>
    <a:srgbClr val="D48311"/>
    <a:srgbClr val="F4BD71"/>
    <a:srgbClr val="EC9113"/>
    <a:srgbClr val="54C7A8"/>
    <a:srgbClr val="398E6A"/>
    <a:srgbClr val="C654C6"/>
    <a:srgbClr val="7E0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6"/>
    <p:restoredTop sz="94619"/>
  </p:normalViewPr>
  <p:slideViewPr>
    <p:cSldViewPr snapToGrid="0" snapToObjects="1">
      <p:cViewPr varScale="1">
        <p:scale>
          <a:sx n="88" d="100"/>
          <a:sy n="88" d="100"/>
        </p:scale>
        <p:origin x="167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A4D018-168D-4A27-BBF3-AB1D48336B33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Q-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313" y="1469369"/>
            <a:ext cx="7613375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313" y="4394619"/>
            <a:ext cx="7613375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5572" y="3679919"/>
            <a:ext cx="7612856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30" y="5479244"/>
            <a:ext cx="2062540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line and Content-Q-Pilla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59436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472184"/>
            <a:ext cx="7616852" cy="446024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05740" y="786384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sz="2200" b="0" dirty="0">
                <a:solidFill>
                  <a:srgbClr val="5D5B55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68072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188720"/>
            <a:ext cx="7616852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59436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472184"/>
            <a:ext cx="7616852" cy="446024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05740" y="786384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sz="2200" b="0" dirty="0">
                <a:solidFill>
                  <a:srgbClr val="5D5B55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68072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188720"/>
            <a:ext cx="7616852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line and Content-Q-No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59436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472184"/>
            <a:ext cx="7616852" cy="446024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05740" y="786384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sz="2200" b="0" dirty="0">
                <a:solidFill>
                  <a:srgbClr val="5D5B55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68072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188720"/>
            <a:ext cx="7616852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59436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472184"/>
            <a:ext cx="7616852" cy="446024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05740" y="786384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sz="2200" b="0" dirty="0">
                <a:solidFill>
                  <a:srgbClr val="5D5B55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1084"/>
            <a:ext cx="9142701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84086"/>
            <a:ext cx="9142701" cy="1661993"/>
          </a:xfrm>
          <a:noFill/>
        </p:spPr>
        <p:txBody>
          <a:bodyPr tIns="274320" bIns="274320" anchor="ctr">
            <a:spAutoFit/>
          </a:bodyPr>
          <a:lstStyle>
            <a:lvl1pPr algn="ctr">
              <a:lnSpc>
                <a:spcPct val="100000"/>
              </a:lnSpc>
              <a:defRPr sz="3600" b="0" i="1">
                <a:solidFill>
                  <a:schemeClr val="tx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84086"/>
            <a:ext cx="9142701" cy="1661993"/>
          </a:xfrm>
          <a:noFill/>
        </p:spPr>
        <p:txBody>
          <a:bodyPr tIns="274320" bIns="274320" anchor="ctr">
            <a:spAutoFit/>
          </a:bodyPr>
          <a:lstStyle>
            <a:lvl1pPr algn="ctr">
              <a:lnSpc>
                <a:spcPct val="100000"/>
              </a:lnSpc>
              <a:defRPr sz="3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Q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313" y="1469369"/>
            <a:ext cx="7613375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313" y="4394619"/>
            <a:ext cx="7613375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5572" y="3679919"/>
            <a:ext cx="7612856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490" y="5476352"/>
            <a:ext cx="2077780" cy="78844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183041"/>
            <a:ext cx="9143999" cy="707886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4000" b="0" i="0" spc="30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1723209"/>
            <a:ext cx="914399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 and/or crop photo to align within this space)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330" y="5752866"/>
            <a:ext cx="1577340" cy="598544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2235200"/>
            <a:ext cx="9144000" cy="46228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14550"/>
            <a:ext cx="9144000" cy="474345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2560638"/>
            <a:ext cx="9144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968375"/>
            <a:ext cx="25939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705285"/>
            <a:ext cx="7772400" cy="990339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4695625"/>
            <a:ext cx="7772400" cy="86111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88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 flipH="1">
            <a:off x="0" y="1098550"/>
            <a:ext cx="9155113" cy="4833938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811213"/>
            <a:ext cx="9155113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3988"/>
            <a:ext cx="9155113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41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41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Quote slide">
    <p:bg>
      <p:bgPr>
        <a:solidFill>
          <a:srgbClr val="0B5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 flipH="1">
            <a:off x="0" y="4383088"/>
            <a:ext cx="9144000" cy="24749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1856379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1856379"/>
              <a:gd name="connsiteX1" fmla="*/ 9178925 w 9178925"/>
              <a:gd name="connsiteY1" fmla="*/ 857714 h 1856379"/>
              <a:gd name="connsiteX2" fmla="*/ 9178925 w 9178925"/>
              <a:gd name="connsiteY2" fmla="*/ 1856379 h 1856379"/>
              <a:gd name="connsiteX3" fmla="*/ 9514 w 9178925"/>
              <a:gd name="connsiteY3" fmla="*/ 1846900 h 1856379"/>
              <a:gd name="connsiteX4" fmla="*/ 0 w 9178925"/>
              <a:gd name="connsiteY4" fmla="*/ 0 h 185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1856379">
                <a:moveTo>
                  <a:pt x="0" y="0"/>
                </a:moveTo>
                <a:lnTo>
                  <a:pt x="9178925" y="857714"/>
                </a:lnTo>
                <a:lnTo>
                  <a:pt x="9178925" y="1856379"/>
                </a:lnTo>
                <a:lnTo>
                  <a:pt x="9514" y="1846900"/>
                </a:lnTo>
                <a:cubicBezTo>
                  <a:pt x="6343" y="1231267"/>
                  <a:pt x="3171" y="615633"/>
                  <a:pt x="0" y="0"/>
                </a:cubicBezTo>
                <a:close/>
              </a:path>
            </a:pathLst>
          </a:custGeom>
          <a:solidFill>
            <a:schemeClr val="accent5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62438"/>
            <a:ext cx="9153525" cy="26209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9514 w 9178925"/>
              <a:gd name="connsiteY3" fmla="*/ 1946121 h 3556820"/>
              <a:gd name="connsiteX4" fmla="*/ 0 w 9178925"/>
              <a:gd name="connsiteY4" fmla="*/ 0 h 3556820"/>
              <a:gd name="connsiteX0" fmla="*/ 0 w 9178925"/>
              <a:gd name="connsiteY0" fmla="*/ 0 h 1946121"/>
              <a:gd name="connsiteX1" fmla="*/ 9178925 w 9178925"/>
              <a:gd name="connsiteY1" fmla="*/ 946827 h 1946121"/>
              <a:gd name="connsiteX2" fmla="*/ 9178925 w 9178925"/>
              <a:gd name="connsiteY2" fmla="*/ 1917697 h 1946121"/>
              <a:gd name="connsiteX3" fmla="*/ 9514 w 9178925"/>
              <a:gd name="connsiteY3" fmla="*/ 1946121 h 1946121"/>
              <a:gd name="connsiteX4" fmla="*/ 0 w 9178925"/>
              <a:gd name="connsiteY4" fmla="*/ 0 h 1946121"/>
              <a:gd name="connsiteX0" fmla="*/ 0 w 9188439"/>
              <a:gd name="connsiteY0" fmla="*/ 0 h 1965071"/>
              <a:gd name="connsiteX1" fmla="*/ 9178925 w 9188439"/>
              <a:gd name="connsiteY1" fmla="*/ 946827 h 1965071"/>
              <a:gd name="connsiteX2" fmla="*/ 9188439 w 9188439"/>
              <a:gd name="connsiteY2" fmla="*/ 1965071 h 1965071"/>
              <a:gd name="connsiteX3" fmla="*/ 9514 w 9188439"/>
              <a:gd name="connsiteY3" fmla="*/ 1946121 h 1965071"/>
              <a:gd name="connsiteX4" fmla="*/ 0 w 9188439"/>
              <a:gd name="connsiteY4" fmla="*/ 0 h 196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8439" h="1965071">
                <a:moveTo>
                  <a:pt x="0" y="0"/>
                </a:moveTo>
                <a:lnTo>
                  <a:pt x="9178925" y="946827"/>
                </a:lnTo>
                <a:cubicBezTo>
                  <a:pt x="9182096" y="1286242"/>
                  <a:pt x="9185268" y="1625656"/>
                  <a:pt x="9188439" y="1965071"/>
                </a:cubicBezTo>
                <a:lnTo>
                  <a:pt x="9514" y="1946121"/>
                </a:lnTo>
                <a:cubicBezTo>
                  <a:pt x="6343" y="1297414"/>
                  <a:pt x="3171" y="648707"/>
                  <a:pt x="0" y="0"/>
                </a:cubicBezTo>
                <a:close/>
              </a:path>
            </a:pathLst>
          </a:custGeom>
          <a:solidFill>
            <a:schemeClr val="accent5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4710113"/>
            <a:ext cx="9144000" cy="21224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9514 w 9178925"/>
              <a:gd name="connsiteY3" fmla="*/ 1757786 h 3556820"/>
              <a:gd name="connsiteX4" fmla="*/ 0 w 9178925"/>
              <a:gd name="connsiteY4" fmla="*/ 0 h 3556820"/>
              <a:gd name="connsiteX0" fmla="*/ 0 w 9178925"/>
              <a:gd name="connsiteY0" fmla="*/ 0 h 1799624"/>
              <a:gd name="connsiteX1" fmla="*/ 9178925 w 9178925"/>
              <a:gd name="connsiteY1" fmla="*/ 811590 h 1799624"/>
              <a:gd name="connsiteX2" fmla="*/ 9178925 w 9178925"/>
              <a:gd name="connsiteY2" fmla="*/ 1799624 h 1799624"/>
              <a:gd name="connsiteX3" fmla="*/ 9514 w 9178925"/>
              <a:gd name="connsiteY3" fmla="*/ 1757786 h 1799624"/>
              <a:gd name="connsiteX4" fmla="*/ 0 w 9178925"/>
              <a:gd name="connsiteY4" fmla="*/ 0 h 1799624"/>
              <a:gd name="connsiteX0" fmla="*/ 0 w 9178925"/>
              <a:gd name="connsiteY0" fmla="*/ 0 h 1757786"/>
              <a:gd name="connsiteX1" fmla="*/ 9178925 w 9178925"/>
              <a:gd name="connsiteY1" fmla="*/ 811590 h 1757786"/>
              <a:gd name="connsiteX2" fmla="*/ 9178925 w 9178925"/>
              <a:gd name="connsiteY2" fmla="*/ 1757786 h 1757786"/>
              <a:gd name="connsiteX3" fmla="*/ 9514 w 9178925"/>
              <a:gd name="connsiteY3" fmla="*/ 1757786 h 1757786"/>
              <a:gd name="connsiteX4" fmla="*/ 0 w 9178925"/>
              <a:gd name="connsiteY4" fmla="*/ 0 h 175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1757786">
                <a:moveTo>
                  <a:pt x="0" y="0"/>
                </a:moveTo>
                <a:lnTo>
                  <a:pt x="9178925" y="811590"/>
                </a:lnTo>
                <a:lnTo>
                  <a:pt x="9178925" y="1757786"/>
                </a:lnTo>
                <a:lnTo>
                  <a:pt x="9514" y="1757786"/>
                </a:lnTo>
                <a:cubicBezTo>
                  <a:pt x="6343" y="1171857"/>
                  <a:pt x="3171" y="585929"/>
                  <a:pt x="0" y="0"/>
                </a:cubicBezTo>
                <a:close/>
              </a:path>
            </a:pathLst>
          </a:custGeom>
          <a:solidFill>
            <a:schemeClr val="accent5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637213"/>
            <a:ext cx="143033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083401"/>
            <a:ext cx="7772400" cy="1877247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2960645"/>
            <a:ext cx="7772400" cy="861115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86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7"/>
          <p:cNvSpPr/>
          <p:nvPr/>
        </p:nvSpPr>
        <p:spPr>
          <a:xfrm flipH="1" flipV="1">
            <a:off x="6294438" y="0"/>
            <a:ext cx="2849562" cy="1104900"/>
          </a:xfrm>
          <a:custGeom>
            <a:avLst/>
            <a:gdLst>
              <a:gd name="connsiteX0" fmla="*/ 0 w 2951162"/>
              <a:gd name="connsiteY0" fmla="*/ 1106487 h 1106487"/>
              <a:gd name="connsiteX1" fmla="*/ 0 w 2951162"/>
              <a:gd name="connsiteY1" fmla="*/ 0 h 1106487"/>
              <a:gd name="connsiteX2" fmla="*/ 2951162 w 2951162"/>
              <a:gd name="connsiteY2" fmla="*/ 1106487 h 1106487"/>
              <a:gd name="connsiteX3" fmla="*/ 0 w 2951162"/>
              <a:gd name="connsiteY3" fmla="*/ 1106487 h 1106487"/>
              <a:gd name="connsiteX0" fmla="*/ 0 w 2951162"/>
              <a:gd name="connsiteY0" fmla="*/ 1004887 h 1004887"/>
              <a:gd name="connsiteX1" fmla="*/ 16933 w 2951162"/>
              <a:gd name="connsiteY1" fmla="*/ 0 h 1004887"/>
              <a:gd name="connsiteX2" fmla="*/ 2951162 w 2951162"/>
              <a:gd name="connsiteY2" fmla="*/ 1004887 h 1004887"/>
              <a:gd name="connsiteX3" fmla="*/ 0 w 2951162"/>
              <a:gd name="connsiteY3" fmla="*/ 1004887 h 1004887"/>
              <a:gd name="connsiteX0" fmla="*/ 0 w 3027362"/>
              <a:gd name="connsiteY0" fmla="*/ 1004887 h 1030287"/>
              <a:gd name="connsiteX1" fmla="*/ 16933 w 3027362"/>
              <a:gd name="connsiteY1" fmla="*/ 0 h 1030287"/>
              <a:gd name="connsiteX2" fmla="*/ 3027362 w 3027362"/>
              <a:gd name="connsiteY2" fmla="*/ 1030287 h 1030287"/>
              <a:gd name="connsiteX3" fmla="*/ 0 w 3027362"/>
              <a:gd name="connsiteY3" fmla="*/ 1004887 h 1030287"/>
              <a:gd name="connsiteX0" fmla="*/ 0 w 3044296"/>
              <a:gd name="connsiteY0" fmla="*/ 1004887 h 1004887"/>
              <a:gd name="connsiteX1" fmla="*/ 16933 w 3044296"/>
              <a:gd name="connsiteY1" fmla="*/ 0 h 1004887"/>
              <a:gd name="connsiteX2" fmla="*/ 3044296 w 3044296"/>
              <a:gd name="connsiteY2" fmla="*/ 1004887 h 1004887"/>
              <a:gd name="connsiteX3" fmla="*/ 0 w 3044296"/>
              <a:gd name="connsiteY3" fmla="*/ 1004887 h 1004887"/>
              <a:gd name="connsiteX0" fmla="*/ 0 w 2669444"/>
              <a:gd name="connsiteY0" fmla="*/ 1004887 h 1004887"/>
              <a:gd name="connsiteX1" fmla="*/ 16933 w 2669444"/>
              <a:gd name="connsiteY1" fmla="*/ 0 h 1004887"/>
              <a:gd name="connsiteX2" fmla="*/ 2669444 w 2669444"/>
              <a:gd name="connsiteY2" fmla="*/ 1004887 h 1004887"/>
              <a:gd name="connsiteX3" fmla="*/ 0 w 2669444"/>
              <a:gd name="connsiteY3" fmla="*/ 1004887 h 1004887"/>
              <a:gd name="connsiteX0" fmla="*/ 0 w 2837288"/>
              <a:gd name="connsiteY0" fmla="*/ 1004887 h 1004887"/>
              <a:gd name="connsiteX1" fmla="*/ 16933 w 2837288"/>
              <a:gd name="connsiteY1" fmla="*/ 0 h 1004887"/>
              <a:gd name="connsiteX2" fmla="*/ 2837288 w 2837288"/>
              <a:gd name="connsiteY2" fmla="*/ 1004887 h 1004887"/>
              <a:gd name="connsiteX3" fmla="*/ 0 w 2837288"/>
              <a:gd name="connsiteY3" fmla="*/ 1004887 h 1004887"/>
              <a:gd name="connsiteX0" fmla="*/ 0 w 2675039"/>
              <a:gd name="connsiteY0" fmla="*/ 1004887 h 1004887"/>
              <a:gd name="connsiteX1" fmla="*/ 16933 w 2675039"/>
              <a:gd name="connsiteY1" fmla="*/ 0 h 1004887"/>
              <a:gd name="connsiteX2" fmla="*/ 2675039 w 2675039"/>
              <a:gd name="connsiteY2" fmla="*/ 988103 h 1004887"/>
              <a:gd name="connsiteX3" fmla="*/ 0 w 2675039"/>
              <a:gd name="connsiteY3" fmla="*/ 1004887 h 1004887"/>
              <a:gd name="connsiteX0" fmla="*/ 0 w 2663849"/>
              <a:gd name="connsiteY0" fmla="*/ 1004887 h 1004887"/>
              <a:gd name="connsiteX1" fmla="*/ 16933 w 2663849"/>
              <a:gd name="connsiteY1" fmla="*/ 0 h 1004887"/>
              <a:gd name="connsiteX2" fmla="*/ 2663849 w 2663849"/>
              <a:gd name="connsiteY2" fmla="*/ 1004887 h 1004887"/>
              <a:gd name="connsiteX3" fmla="*/ 0 w 2663849"/>
              <a:gd name="connsiteY3" fmla="*/ 1004887 h 1004887"/>
              <a:gd name="connsiteX0" fmla="*/ 0 w 2663849"/>
              <a:gd name="connsiteY0" fmla="*/ 1105589 h 1105589"/>
              <a:gd name="connsiteX1" fmla="*/ 149 w 2663849"/>
              <a:gd name="connsiteY1" fmla="*/ 0 h 1105589"/>
              <a:gd name="connsiteX2" fmla="*/ 2663849 w 2663849"/>
              <a:gd name="connsiteY2" fmla="*/ 1105589 h 1105589"/>
              <a:gd name="connsiteX3" fmla="*/ 0 w 2663849"/>
              <a:gd name="connsiteY3" fmla="*/ 1105589 h 110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849" h="1105589">
                <a:moveTo>
                  <a:pt x="0" y="1105589"/>
                </a:moveTo>
                <a:cubicBezTo>
                  <a:pt x="50" y="737059"/>
                  <a:pt x="99" y="368530"/>
                  <a:pt x="149" y="0"/>
                </a:cubicBezTo>
                <a:lnTo>
                  <a:pt x="2663849" y="1105589"/>
                </a:lnTo>
                <a:lnTo>
                  <a:pt x="0" y="110558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ight Triangle 10"/>
          <p:cNvSpPr/>
          <p:nvPr/>
        </p:nvSpPr>
        <p:spPr>
          <a:xfrm flipH="1" flipV="1">
            <a:off x="6834188" y="0"/>
            <a:ext cx="2317750" cy="1116013"/>
          </a:xfrm>
          <a:custGeom>
            <a:avLst/>
            <a:gdLst>
              <a:gd name="connsiteX0" fmla="*/ 0 w 2832629"/>
              <a:gd name="connsiteY0" fmla="*/ 1106487 h 1106487"/>
              <a:gd name="connsiteX1" fmla="*/ 0 w 2832629"/>
              <a:gd name="connsiteY1" fmla="*/ 0 h 1106487"/>
              <a:gd name="connsiteX2" fmla="*/ 2832629 w 2832629"/>
              <a:gd name="connsiteY2" fmla="*/ 1106487 h 1106487"/>
              <a:gd name="connsiteX3" fmla="*/ 0 w 2832629"/>
              <a:gd name="connsiteY3" fmla="*/ 1106487 h 1106487"/>
              <a:gd name="connsiteX0" fmla="*/ 0 w 2485496"/>
              <a:gd name="connsiteY0" fmla="*/ 1106487 h 1106487"/>
              <a:gd name="connsiteX1" fmla="*/ 0 w 2485496"/>
              <a:gd name="connsiteY1" fmla="*/ 0 h 1106487"/>
              <a:gd name="connsiteX2" fmla="*/ 2485496 w 2485496"/>
              <a:gd name="connsiteY2" fmla="*/ 1098020 h 1106487"/>
              <a:gd name="connsiteX3" fmla="*/ 0 w 2485496"/>
              <a:gd name="connsiteY3" fmla="*/ 1106487 h 1106487"/>
              <a:gd name="connsiteX0" fmla="*/ 0 w 2485496"/>
              <a:gd name="connsiteY0" fmla="*/ 1182687 h 1182687"/>
              <a:gd name="connsiteX1" fmla="*/ 8466 w 2485496"/>
              <a:gd name="connsiteY1" fmla="*/ 0 h 1182687"/>
              <a:gd name="connsiteX2" fmla="*/ 2485496 w 2485496"/>
              <a:gd name="connsiteY2" fmla="*/ 1174220 h 1182687"/>
              <a:gd name="connsiteX3" fmla="*/ 0 w 2485496"/>
              <a:gd name="connsiteY3" fmla="*/ 1182687 h 1182687"/>
              <a:gd name="connsiteX0" fmla="*/ 0 w 2379194"/>
              <a:gd name="connsiteY0" fmla="*/ 1182687 h 1182687"/>
              <a:gd name="connsiteX1" fmla="*/ 8466 w 2379194"/>
              <a:gd name="connsiteY1" fmla="*/ 0 h 1182687"/>
              <a:gd name="connsiteX2" fmla="*/ 2379194 w 2379194"/>
              <a:gd name="connsiteY2" fmla="*/ 1174220 h 1182687"/>
              <a:gd name="connsiteX3" fmla="*/ 0 w 2379194"/>
              <a:gd name="connsiteY3" fmla="*/ 1182687 h 1182687"/>
              <a:gd name="connsiteX0" fmla="*/ 0 w 2317652"/>
              <a:gd name="connsiteY0" fmla="*/ 1182687 h 1182687"/>
              <a:gd name="connsiteX1" fmla="*/ 8466 w 2317652"/>
              <a:gd name="connsiteY1" fmla="*/ 0 h 1182687"/>
              <a:gd name="connsiteX2" fmla="*/ 2317652 w 2317652"/>
              <a:gd name="connsiteY2" fmla="*/ 1180144 h 1182687"/>
              <a:gd name="connsiteX3" fmla="*/ 0 w 2317652"/>
              <a:gd name="connsiteY3" fmla="*/ 1182687 h 11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652" h="1182687">
                <a:moveTo>
                  <a:pt x="0" y="1182687"/>
                </a:moveTo>
                <a:lnTo>
                  <a:pt x="8466" y="0"/>
                </a:lnTo>
                <a:lnTo>
                  <a:pt x="2317652" y="1180144"/>
                </a:lnTo>
                <a:lnTo>
                  <a:pt x="0" y="1182687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6"/>
          <p:cNvSpPr/>
          <p:nvPr/>
        </p:nvSpPr>
        <p:spPr>
          <a:xfrm flipH="1" flipV="1">
            <a:off x="7183438" y="0"/>
            <a:ext cx="1966912" cy="1374775"/>
          </a:xfrm>
          <a:custGeom>
            <a:avLst/>
            <a:gdLst>
              <a:gd name="connsiteX0" fmla="*/ 0 w 2347912"/>
              <a:gd name="connsiteY0" fmla="*/ 1355725 h 1355725"/>
              <a:gd name="connsiteX1" fmla="*/ 0 w 2347912"/>
              <a:gd name="connsiteY1" fmla="*/ 0 h 1355725"/>
              <a:gd name="connsiteX2" fmla="*/ 2347912 w 2347912"/>
              <a:gd name="connsiteY2" fmla="*/ 1355725 h 1355725"/>
              <a:gd name="connsiteX3" fmla="*/ 0 w 2347912"/>
              <a:gd name="connsiteY3" fmla="*/ 1355725 h 1355725"/>
              <a:gd name="connsiteX0" fmla="*/ 0 w 2185662"/>
              <a:gd name="connsiteY0" fmla="*/ 1355725 h 1355725"/>
              <a:gd name="connsiteX1" fmla="*/ 0 w 2185662"/>
              <a:gd name="connsiteY1" fmla="*/ 0 h 1355725"/>
              <a:gd name="connsiteX2" fmla="*/ 2185662 w 2185662"/>
              <a:gd name="connsiteY2" fmla="*/ 1316563 h 1355725"/>
              <a:gd name="connsiteX3" fmla="*/ 0 w 2185662"/>
              <a:gd name="connsiteY3" fmla="*/ 1355725 h 1355725"/>
              <a:gd name="connsiteX0" fmla="*/ 0 w 2213636"/>
              <a:gd name="connsiteY0" fmla="*/ 1355725 h 1355725"/>
              <a:gd name="connsiteX1" fmla="*/ 0 w 2213636"/>
              <a:gd name="connsiteY1" fmla="*/ 0 h 1355725"/>
              <a:gd name="connsiteX2" fmla="*/ 2213636 w 2213636"/>
              <a:gd name="connsiteY2" fmla="*/ 1350130 h 1355725"/>
              <a:gd name="connsiteX3" fmla="*/ 0 w 2213636"/>
              <a:gd name="connsiteY3" fmla="*/ 1355725 h 1355725"/>
              <a:gd name="connsiteX0" fmla="*/ 0 w 2213636"/>
              <a:gd name="connsiteY0" fmla="*/ 1176699 h 1176699"/>
              <a:gd name="connsiteX1" fmla="*/ 11189 w 2213636"/>
              <a:gd name="connsiteY1" fmla="*/ 0 h 1176699"/>
              <a:gd name="connsiteX2" fmla="*/ 2213636 w 2213636"/>
              <a:gd name="connsiteY2" fmla="*/ 1171104 h 1176699"/>
              <a:gd name="connsiteX3" fmla="*/ 0 w 2213636"/>
              <a:gd name="connsiteY3" fmla="*/ 1176699 h 1176699"/>
              <a:gd name="connsiteX0" fmla="*/ 0 w 2213636"/>
              <a:gd name="connsiteY0" fmla="*/ 1193483 h 1193483"/>
              <a:gd name="connsiteX1" fmla="*/ 5594 w 2213636"/>
              <a:gd name="connsiteY1" fmla="*/ 0 h 1193483"/>
              <a:gd name="connsiteX2" fmla="*/ 2213636 w 2213636"/>
              <a:gd name="connsiteY2" fmla="*/ 1187888 h 1193483"/>
              <a:gd name="connsiteX3" fmla="*/ 0 w 2213636"/>
              <a:gd name="connsiteY3" fmla="*/ 1193483 h 1193483"/>
              <a:gd name="connsiteX0" fmla="*/ 0 w 2213636"/>
              <a:gd name="connsiteY0" fmla="*/ 1199077 h 1199077"/>
              <a:gd name="connsiteX1" fmla="*/ 5594 w 2213636"/>
              <a:gd name="connsiteY1" fmla="*/ 0 h 1199077"/>
              <a:gd name="connsiteX2" fmla="*/ 2213636 w 2213636"/>
              <a:gd name="connsiteY2" fmla="*/ 1193482 h 1199077"/>
              <a:gd name="connsiteX3" fmla="*/ 0 w 2213636"/>
              <a:gd name="connsiteY3" fmla="*/ 1199077 h 1199077"/>
              <a:gd name="connsiteX0" fmla="*/ 539 w 2214175"/>
              <a:gd name="connsiteY0" fmla="*/ 1210266 h 1210266"/>
              <a:gd name="connsiteX1" fmla="*/ 538 w 2214175"/>
              <a:gd name="connsiteY1" fmla="*/ 0 h 1210266"/>
              <a:gd name="connsiteX2" fmla="*/ 2214175 w 2214175"/>
              <a:gd name="connsiteY2" fmla="*/ 1204671 h 1210266"/>
              <a:gd name="connsiteX3" fmla="*/ 539 w 2214175"/>
              <a:gd name="connsiteY3" fmla="*/ 1210266 h 1210266"/>
              <a:gd name="connsiteX0" fmla="*/ 0 w 2213636"/>
              <a:gd name="connsiteY0" fmla="*/ 1176698 h 1176698"/>
              <a:gd name="connsiteX1" fmla="*/ 5594 w 2213636"/>
              <a:gd name="connsiteY1" fmla="*/ 0 h 1176698"/>
              <a:gd name="connsiteX2" fmla="*/ 2213636 w 2213636"/>
              <a:gd name="connsiteY2" fmla="*/ 1171103 h 1176698"/>
              <a:gd name="connsiteX3" fmla="*/ 0 w 2213636"/>
              <a:gd name="connsiteY3" fmla="*/ 1176698 h 1176698"/>
              <a:gd name="connsiteX0" fmla="*/ 0 w 2068171"/>
              <a:gd name="connsiteY0" fmla="*/ 1176698 h 1176698"/>
              <a:gd name="connsiteX1" fmla="*/ 5594 w 2068171"/>
              <a:gd name="connsiteY1" fmla="*/ 0 h 1176698"/>
              <a:gd name="connsiteX2" fmla="*/ 2068171 w 2068171"/>
              <a:gd name="connsiteY2" fmla="*/ 1165508 h 1176698"/>
              <a:gd name="connsiteX3" fmla="*/ 0 w 2068171"/>
              <a:gd name="connsiteY3" fmla="*/ 1176698 h 1176698"/>
              <a:gd name="connsiteX0" fmla="*/ 5844 w 2074015"/>
              <a:gd name="connsiteY0" fmla="*/ 1238239 h 1238239"/>
              <a:gd name="connsiteX1" fmla="*/ 248 w 2074015"/>
              <a:gd name="connsiteY1" fmla="*/ 0 h 1238239"/>
              <a:gd name="connsiteX2" fmla="*/ 2074015 w 2074015"/>
              <a:gd name="connsiteY2" fmla="*/ 1227049 h 1238239"/>
              <a:gd name="connsiteX3" fmla="*/ 5844 w 2074015"/>
              <a:gd name="connsiteY3" fmla="*/ 1238239 h 1238239"/>
              <a:gd name="connsiteX0" fmla="*/ 5844 w 1867008"/>
              <a:gd name="connsiteY0" fmla="*/ 1238239 h 1238239"/>
              <a:gd name="connsiteX1" fmla="*/ 248 w 1867008"/>
              <a:gd name="connsiteY1" fmla="*/ 0 h 1238239"/>
              <a:gd name="connsiteX2" fmla="*/ 1867008 w 1867008"/>
              <a:gd name="connsiteY2" fmla="*/ 1227049 h 1238239"/>
              <a:gd name="connsiteX3" fmla="*/ 5844 w 1867008"/>
              <a:gd name="connsiteY3" fmla="*/ 1238239 h 12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008" h="1238239">
                <a:moveTo>
                  <a:pt x="5844" y="1238239"/>
                </a:moveTo>
                <a:cubicBezTo>
                  <a:pt x="7709" y="840411"/>
                  <a:pt x="-1617" y="397828"/>
                  <a:pt x="248" y="0"/>
                </a:cubicBezTo>
                <a:lnTo>
                  <a:pt x="1867008" y="1227049"/>
                </a:lnTo>
                <a:lnTo>
                  <a:pt x="5844" y="123823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195263"/>
            <a:ext cx="10572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3459"/>
          </a:xfrm>
        </p:spPr>
        <p:txBody>
          <a:bodyPr/>
          <a:lstStyle>
            <a:lvl1pPr>
              <a:buClr>
                <a:schemeClr val="accent5"/>
              </a:buClr>
              <a:defRPr sz="28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buClr>
                <a:schemeClr val="accent5"/>
              </a:buClr>
              <a:defRPr sz="28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buClr>
                <a:schemeClr val="accent5"/>
              </a:buClr>
              <a:defRPr sz="24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buClr>
                <a:schemeClr val="accent5"/>
              </a:buClr>
              <a:defRPr sz="24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buClr>
                <a:schemeClr val="accent5"/>
              </a:buClr>
              <a:defRPr sz="2400"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6048"/>
            <a:ext cx="6338888" cy="1143000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E7BBA"/>
                </a:solidFill>
                <a:latin typeface="Arial"/>
                <a:cs typeface="Arial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563AE22-A2F8-41C1-A50E-84A9C5FE5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5718175" y="6376988"/>
            <a:ext cx="1076325" cy="366712"/>
          </a:xfrm>
        </p:spPr>
        <p:txBody>
          <a:bodyPr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7"/>
          <p:cNvSpPr/>
          <p:nvPr/>
        </p:nvSpPr>
        <p:spPr>
          <a:xfrm flipH="1" flipV="1">
            <a:off x="6294438" y="0"/>
            <a:ext cx="2849562" cy="1104900"/>
          </a:xfrm>
          <a:custGeom>
            <a:avLst/>
            <a:gdLst>
              <a:gd name="connsiteX0" fmla="*/ 0 w 2951162"/>
              <a:gd name="connsiteY0" fmla="*/ 1106487 h 1106487"/>
              <a:gd name="connsiteX1" fmla="*/ 0 w 2951162"/>
              <a:gd name="connsiteY1" fmla="*/ 0 h 1106487"/>
              <a:gd name="connsiteX2" fmla="*/ 2951162 w 2951162"/>
              <a:gd name="connsiteY2" fmla="*/ 1106487 h 1106487"/>
              <a:gd name="connsiteX3" fmla="*/ 0 w 2951162"/>
              <a:gd name="connsiteY3" fmla="*/ 1106487 h 1106487"/>
              <a:gd name="connsiteX0" fmla="*/ 0 w 2951162"/>
              <a:gd name="connsiteY0" fmla="*/ 1004887 h 1004887"/>
              <a:gd name="connsiteX1" fmla="*/ 16933 w 2951162"/>
              <a:gd name="connsiteY1" fmla="*/ 0 h 1004887"/>
              <a:gd name="connsiteX2" fmla="*/ 2951162 w 2951162"/>
              <a:gd name="connsiteY2" fmla="*/ 1004887 h 1004887"/>
              <a:gd name="connsiteX3" fmla="*/ 0 w 2951162"/>
              <a:gd name="connsiteY3" fmla="*/ 1004887 h 1004887"/>
              <a:gd name="connsiteX0" fmla="*/ 0 w 3027362"/>
              <a:gd name="connsiteY0" fmla="*/ 1004887 h 1030287"/>
              <a:gd name="connsiteX1" fmla="*/ 16933 w 3027362"/>
              <a:gd name="connsiteY1" fmla="*/ 0 h 1030287"/>
              <a:gd name="connsiteX2" fmla="*/ 3027362 w 3027362"/>
              <a:gd name="connsiteY2" fmla="*/ 1030287 h 1030287"/>
              <a:gd name="connsiteX3" fmla="*/ 0 w 3027362"/>
              <a:gd name="connsiteY3" fmla="*/ 1004887 h 1030287"/>
              <a:gd name="connsiteX0" fmla="*/ 0 w 3044296"/>
              <a:gd name="connsiteY0" fmla="*/ 1004887 h 1004887"/>
              <a:gd name="connsiteX1" fmla="*/ 16933 w 3044296"/>
              <a:gd name="connsiteY1" fmla="*/ 0 h 1004887"/>
              <a:gd name="connsiteX2" fmla="*/ 3044296 w 3044296"/>
              <a:gd name="connsiteY2" fmla="*/ 1004887 h 1004887"/>
              <a:gd name="connsiteX3" fmla="*/ 0 w 3044296"/>
              <a:gd name="connsiteY3" fmla="*/ 1004887 h 1004887"/>
              <a:gd name="connsiteX0" fmla="*/ 0 w 2669444"/>
              <a:gd name="connsiteY0" fmla="*/ 1004887 h 1004887"/>
              <a:gd name="connsiteX1" fmla="*/ 16933 w 2669444"/>
              <a:gd name="connsiteY1" fmla="*/ 0 h 1004887"/>
              <a:gd name="connsiteX2" fmla="*/ 2669444 w 2669444"/>
              <a:gd name="connsiteY2" fmla="*/ 1004887 h 1004887"/>
              <a:gd name="connsiteX3" fmla="*/ 0 w 2669444"/>
              <a:gd name="connsiteY3" fmla="*/ 1004887 h 1004887"/>
              <a:gd name="connsiteX0" fmla="*/ 0 w 2837288"/>
              <a:gd name="connsiteY0" fmla="*/ 1004887 h 1004887"/>
              <a:gd name="connsiteX1" fmla="*/ 16933 w 2837288"/>
              <a:gd name="connsiteY1" fmla="*/ 0 h 1004887"/>
              <a:gd name="connsiteX2" fmla="*/ 2837288 w 2837288"/>
              <a:gd name="connsiteY2" fmla="*/ 1004887 h 1004887"/>
              <a:gd name="connsiteX3" fmla="*/ 0 w 2837288"/>
              <a:gd name="connsiteY3" fmla="*/ 1004887 h 1004887"/>
              <a:gd name="connsiteX0" fmla="*/ 0 w 2675039"/>
              <a:gd name="connsiteY0" fmla="*/ 1004887 h 1004887"/>
              <a:gd name="connsiteX1" fmla="*/ 16933 w 2675039"/>
              <a:gd name="connsiteY1" fmla="*/ 0 h 1004887"/>
              <a:gd name="connsiteX2" fmla="*/ 2675039 w 2675039"/>
              <a:gd name="connsiteY2" fmla="*/ 988103 h 1004887"/>
              <a:gd name="connsiteX3" fmla="*/ 0 w 2675039"/>
              <a:gd name="connsiteY3" fmla="*/ 1004887 h 1004887"/>
              <a:gd name="connsiteX0" fmla="*/ 0 w 2663849"/>
              <a:gd name="connsiteY0" fmla="*/ 1004887 h 1004887"/>
              <a:gd name="connsiteX1" fmla="*/ 16933 w 2663849"/>
              <a:gd name="connsiteY1" fmla="*/ 0 h 1004887"/>
              <a:gd name="connsiteX2" fmla="*/ 2663849 w 2663849"/>
              <a:gd name="connsiteY2" fmla="*/ 1004887 h 1004887"/>
              <a:gd name="connsiteX3" fmla="*/ 0 w 2663849"/>
              <a:gd name="connsiteY3" fmla="*/ 1004887 h 1004887"/>
              <a:gd name="connsiteX0" fmla="*/ 0 w 2663849"/>
              <a:gd name="connsiteY0" fmla="*/ 1105589 h 1105589"/>
              <a:gd name="connsiteX1" fmla="*/ 149 w 2663849"/>
              <a:gd name="connsiteY1" fmla="*/ 0 h 1105589"/>
              <a:gd name="connsiteX2" fmla="*/ 2663849 w 2663849"/>
              <a:gd name="connsiteY2" fmla="*/ 1105589 h 1105589"/>
              <a:gd name="connsiteX3" fmla="*/ 0 w 2663849"/>
              <a:gd name="connsiteY3" fmla="*/ 1105589 h 110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849" h="1105589">
                <a:moveTo>
                  <a:pt x="0" y="1105589"/>
                </a:moveTo>
                <a:cubicBezTo>
                  <a:pt x="50" y="737059"/>
                  <a:pt x="99" y="368530"/>
                  <a:pt x="149" y="0"/>
                </a:cubicBezTo>
                <a:lnTo>
                  <a:pt x="2663849" y="1105589"/>
                </a:lnTo>
                <a:lnTo>
                  <a:pt x="0" y="110558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6" name="Right Triangle 10"/>
          <p:cNvSpPr/>
          <p:nvPr/>
        </p:nvSpPr>
        <p:spPr>
          <a:xfrm flipH="1" flipV="1">
            <a:off x="6834188" y="0"/>
            <a:ext cx="2317750" cy="1116013"/>
          </a:xfrm>
          <a:custGeom>
            <a:avLst/>
            <a:gdLst>
              <a:gd name="connsiteX0" fmla="*/ 0 w 2832629"/>
              <a:gd name="connsiteY0" fmla="*/ 1106487 h 1106487"/>
              <a:gd name="connsiteX1" fmla="*/ 0 w 2832629"/>
              <a:gd name="connsiteY1" fmla="*/ 0 h 1106487"/>
              <a:gd name="connsiteX2" fmla="*/ 2832629 w 2832629"/>
              <a:gd name="connsiteY2" fmla="*/ 1106487 h 1106487"/>
              <a:gd name="connsiteX3" fmla="*/ 0 w 2832629"/>
              <a:gd name="connsiteY3" fmla="*/ 1106487 h 1106487"/>
              <a:gd name="connsiteX0" fmla="*/ 0 w 2485496"/>
              <a:gd name="connsiteY0" fmla="*/ 1106487 h 1106487"/>
              <a:gd name="connsiteX1" fmla="*/ 0 w 2485496"/>
              <a:gd name="connsiteY1" fmla="*/ 0 h 1106487"/>
              <a:gd name="connsiteX2" fmla="*/ 2485496 w 2485496"/>
              <a:gd name="connsiteY2" fmla="*/ 1098020 h 1106487"/>
              <a:gd name="connsiteX3" fmla="*/ 0 w 2485496"/>
              <a:gd name="connsiteY3" fmla="*/ 1106487 h 1106487"/>
              <a:gd name="connsiteX0" fmla="*/ 0 w 2485496"/>
              <a:gd name="connsiteY0" fmla="*/ 1182687 h 1182687"/>
              <a:gd name="connsiteX1" fmla="*/ 8466 w 2485496"/>
              <a:gd name="connsiteY1" fmla="*/ 0 h 1182687"/>
              <a:gd name="connsiteX2" fmla="*/ 2485496 w 2485496"/>
              <a:gd name="connsiteY2" fmla="*/ 1174220 h 1182687"/>
              <a:gd name="connsiteX3" fmla="*/ 0 w 2485496"/>
              <a:gd name="connsiteY3" fmla="*/ 1182687 h 1182687"/>
              <a:gd name="connsiteX0" fmla="*/ 0 w 2379194"/>
              <a:gd name="connsiteY0" fmla="*/ 1182687 h 1182687"/>
              <a:gd name="connsiteX1" fmla="*/ 8466 w 2379194"/>
              <a:gd name="connsiteY1" fmla="*/ 0 h 1182687"/>
              <a:gd name="connsiteX2" fmla="*/ 2379194 w 2379194"/>
              <a:gd name="connsiteY2" fmla="*/ 1174220 h 1182687"/>
              <a:gd name="connsiteX3" fmla="*/ 0 w 2379194"/>
              <a:gd name="connsiteY3" fmla="*/ 1182687 h 1182687"/>
              <a:gd name="connsiteX0" fmla="*/ 0 w 2317652"/>
              <a:gd name="connsiteY0" fmla="*/ 1182687 h 1182687"/>
              <a:gd name="connsiteX1" fmla="*/ 8466 w 2317652"/>
              <a:gd name="connsiteY1" fmla="*/ 0 h 1182687"/>
              <a:gd name="connsiteX2" fmla="*/ 2317652 w 2317652"/>
              <a:gd name="connsiteY2" fmla="*/ 1180144 h 1182687"/>
              <a:gd name="connsiteX3" fmla="*/ 0 w 2317652"/>
              <a:gd name="connsiteY3" fmla="*/ 1182687 h 11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652" h="1182687">
                <a:moveTo>
                  <a:pt x="0" y="1182687"/>
                </a:moveTo>
                <a:lnTo>
                  <a:pt x="8466" y="0"/>
                </a:lnTo>
                <a:lnTo>
                  <a:pt x="2317652" y="1180144"/>
                </a:lnTo>
                <a:lnTo>
                  <a:pt x="0" y="1182687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7" name="Right Triangle 6"/>
          <p:cNvSpPr/>
          <p:nvPr/>
        </p:nvSpPr>
        <p:spPr>
          <a:xfrm flipH="1" flipV="1">
            <a:off x="7183438" y="0"/>
            <a:ext cx="1966912" cy="1374775"/>
          </a:xfrm>
          <a:custGeom>
            <a:avLst/>
            <a:gdLst>
              <a:gd name="connsiteX0" fmla="*/ 0 w 2347912"/>
              <a:gd name="connsiteY0" fmla="*/ 1355725 h 1355725"/>
              <a:gd name="connsiteX1" fmla="*/ 0 w 2347912"/>
              <a:gd name="connsiteY1" fmla="*/ 0 h 1355725"/>
              <a:gd name="connsiteX2" fmla="*/ 2347912 w 2347912"/>
              <a:gd name="connsiteY2" fmla="*/ 1355725 h 1355725"/>
              <a:gd name="connsiteX3" fmla="*/ 0 w 2347912"/>
              <a:gd name="connsiteY3" fmla="*/ 1355725 h 1355725"/>
              <a:gd name="connsiteX0" fmla="*/ 0 w 2185662"/>
              <a:gd name="connsiteY0" fmla="*/ 1355725 h 1355725"/>
              <a:gd name="connsiteX1" fmla="*/ 0 w 2185662"/>
              <a:gd name="connsiteY1" fmla="*/ 0 h 1355725"/>
              <a:gd name="connsiteX2" fmla="*/ 2185662 w 2185662"/>
              <a:gd name="connsiteY2" fmla="*/ 1316563 h 1355725"/>
              <a:gd name="connsiteX3" fmla="*/ 0 w 2185662"/>
              <a:gd name="connsiteY3" fmla="*/ 1355725 h 1355725"/>
              <a:gd name="connsiteX0" fmla="*/ 0 w 2213636"/>
              <a:gd name="connsiteY0" fmla="*/ 1355725 h 1355725"/>
              <a:gd name="connsiteX1" fmla="*/ 0 w 2213636"/>
              <a:gd name="connsiteY1" fmla="*/ 0 h 1355725"/>
              <a:gd name="connsiteX2" fmla="*/ 2213636 w 2213636"/>
              <a:gd name="connsiteY2" fmla="*/ 1350130 h 1355725"/>
              <a:gd name="connsiteX3" fmla="*/ 0 w 2213636"/>
              <a:gd name="connsiteY3" fmla="*/ 1355725 h 1355725"/>
              <a:gd name="connsiteX0" fmla="*/ 0 w 2213636"/>
              <a:gd name="connsiteY0" fmla="*/ 1176699 h 1176699"/>
              <a:gd name="connsiteX1" fmla="*/ 11189 w 2213636"/>
              <a:gd name="connsiteY1" fmla="*/ 0 h 1176699"/>
              <a:gd name="connsiteX2" fmla="*/ 2213636 w 2213636"/>
              <a:gd name="connsiteY2" fmla="*/ 1171104 h 1176699"/>
              <a:gd name="connsiteX3" fmla="*/ 0 w 2213636"/>
              <a:gd name="connsiteY3" fmla="*/ 1176699 h 1176699"/>
              <a:gd name="connsiteX0" fmla="*/ 0 w 2213636"/>
              <a:gd name="connsiteY0" fmla="*/ 1193483 h 1193483"/>
              <a:gd name="connsiteX1" fmla="*/ 5594 w 2213636"/>
              <a:gd name="connsiteY1" fmla="*/ 0 h 1193483"/>
              <a:gd name="connsiteX2" fmla="*/ 2213636 w 2213636"/>
              <a:gd name="connsiteY2" fmla="*/ 1187888 h 1193483"/>
              <a:gd name="connsiteX3" fmla="*/ 0 w 2213636"/>
              <a:gd name="connsiteY3" fmla="*/ 1193483 h 1193483"/>
              <a:gd name="connsiteX0" fmla="*/ 0 w 2213636"/>
              <a:gd name="connsiteY0" fmla="*/ 1199077 h 1199077"/>
              <a:gd name="connsiteX1" fmla="*/ 5594 w 2213636"/>
              <a:gd name="connsiteY1" fmla="*/ 0 h 1199077"/>
              <a:gd name="connsiteX2" fmla="*/ 2213636 w 2213636"/>
              <a:gd name="connsiteY2" fmla="*/ 1193482 h 1199077"/>
              <a:gd name="connsiteX3" fmla="*/ 0 w 2213636"/>
              <a:gd name="connsiteY3" fmla="*/ 1199077 h 1199077"/>
              <a:gd name="connsiteX0" fmla="*/ 539 w 2214175"/>
              <a:gd name="connsiteY0" fmla="*/ 1210266 h 1210266"/>
              <a:gd name="connsiteX1" fmla="*/ 538 w 2214175"/>
              <a:gd name="connsiteY1" fmla="*/ 0 h 1210266"/>
              <a:gd name="connsiteX2" fmla="*/ 2214175 w 2214175"/>
              <a:gd name="connsiteY2" fmla="*/ 1204671 h 1210266"/>
              <a:gd name="connsiteX3" fmla="*/ 539 w 2214175"/>
              <a:gd name="connsiteY3" fmla="*/ 1210266 h 1210266"/>
              <a:gd name="connsiteX0" fmla="*/ 0 w 2213636"/>
              <a:gd name="connsiteY0" fmla="*/ 1176698 h 1176698"/>
              <a:gd name="connsiteX1" fmla="*/ 5594 w 2213636"/>
              <a:gd name="connsiteY1" fmla="*/ 0 h 1176698"/>
              <a:gd name="connsiteX2" fmla="*/ 2213636 w 2213636"/>
              <a:gd name="connsiteY2" fmla="*/ 1171103 h 1176698"/>
              <a:gd name="connsiteX3" fmla="*/ 0 w 2213636"/>
              <a:gd name="connsiteY3" fmla="*/ 1176698 h 1176698"/>
              <a:gd name="connsiteX0" fmla="*/ 0 w 2068171"/>
              <a:gd name="connsiteY0" fmla="*/ 1176698 h 1176698"/>
              <a:gd name="connsiteX1" fmla="*/ 5594 w 2068171"/>
              <a:gd name="connsiteY1" fmla="*/ 0 h 1176698"/>
              <a:gd name="connsiteX2" fmla="*/ 2068171 w 2068171"/>
              <a:gd name="connsiteY2" fmla="*/ 1165508 h 1176698"/>
              <a:gd name="connsiteX3" fmla="*/ 0 w 2068171"/>
              <a:gd name="connsiteY3" fmla="*/ 1176698 h 1176698"/>
              <a:gd name="connsiteX0" fmla="*/ 5844 w 2074015"/>
              <a:gd name="connsiteY0" fmla="*/ 1238239 h 1238239"/>
              <a:gd name="connsiteX1" fmla="*/ 248 w 2074015"/>
              <a:gd name="connsiteY1" fmla="*/ 0 h 1238239"/>
              <a:gd name="connsiteX2" fmla="*/ 2074015 w 2074015"/>
              <a:gd name="connsiteY2" fmla="*/ 1227049 h 1238239"/>
              <a:gd name="connsiteX3" fmla="*/ 5844 w 2074015"/>
              <a:gd name="connsiteY3" fmla="*/ 1238239 h 1238239"/>
              <a:gd name="connsiteX0" fmla="*/ 5844 w 1867008"/>
              <a:gd name="connsiteY0" fmla="*/ 1238239 h 1238239"/>
              <a:gd name="connsiteX1" fmla="*/ 248 w 1867008"/>
              <a:gd name="connsiteY1" fmla="*/ 0 h 1238239"/>
              <a:gd name="connsiteX2" fmla="*/ 1867008 w 1867008"/>
              <a:gd name="connsiteY2" fmla="*/ 1227049 h 1238239"/>
              <a:gd name="connsiteX3" fmla="*/ 5844 w 1867008"/>
              <a:gd name="connsiteY3" fmla="*/ 1238239 h 12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008" h="1238239">
                <a:moveTo>
                  <a:pt x="5844" y="1238239"/>
                </a:moveTo>
                <a:cubicBezTo>
                  <a:pt x="7709" y="840411"/>
                  <a:pt x="-1617" y="397828"/>
                  <a:pt x="248" y="0"/>
                </a:cubicBezTo>
                <a:lnTo>
                  <a:pt x="1867008" y="1227049"/>
                </a:lnTo>
                <a:lnTo>
                  <a:pt x="5844" y="123823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195263"/>
            <a:ext cx="10572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7" y="1600204"/>
            <a:ext cx="3675253" cy="4376461"/>
          </a:xfrm>
        </p:spPr>
        <p:txBody>
          <a:bodyPr/>
          <a:lstStyle>
            <a:lvl1pPr>
              <a:buClr>
                <a:schemeClr val="accent5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5"/>
              </a:buClr>
              <a:defRPr sz="2800">
                <a:latin typeface="Arial"/>
                <a:cs typeface="Arial"/>
              </a:defRPr>
            </a:lvl2pPr>
            <a:lvl3pPr>
              <a:buClr>
                <a:schemeClr val="accent5"/>
              </a:buClr>
              <a:defRPr sz="2400">
                <a:latin typeface="Arial"/>
                <a:cs typeface="Arial"/>
              </a:defRPr>
            </a:lvl3pPr>
            <a:lvl4pPr>
              <a:buClr>
                <a:schemeClr val="accent5"/>
              </a:buClr>
              <a:defRPr sz="2400">
                <a:latin typeface="Arial"/>
                <a:cs typeface="Arial"/>
              </a:defRPr>
            </a:lvl4pPr>
            <a:lvl5pPr>
              <a:buClr>
                <a:schemeClr val="accent5"/>
              </a:buCl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22" y="1600204"/>
            <a:ext cx="3702009" cy="4376461"/>
          </a:xfrm>
        </p:spPr>
        <p:txBody>
          <a:bodyPr/>
          <a:lstStyle>
            <a:lvl1pPr>
              <a:buClr>
                <a:schemeClr val="accent5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5"/>
              </a:buClr>
              <a:defRPr sz="2800">
                <a:latin typeface="Arial"/>
                <a:cs typeface="Arial"/>
              </a:defRPr>
            </a:lvl2pPr>
            <a:lvl3pPr>
              <a:buClr>
                <a:schemeClr val="accent5"/>
              </a:buClr>
              <a:defRPr sz="2400">
                <a:latin typeface="Arial"/>
                <a:cs typeface="Arial"/>
              </a:defRPr>
            </a:lvl3pPr>
            <a:lvl4pPr>
              <a:buClr>
                <a:schemeClr val="accent5"/>
              </a:buClr>
              <a:defRPr sz="2400">
                <a:latin typeface="Arial"/>
                <a:cs typeface="Arial"/>
              </a:defRPr>
            </a:lvl4pPr>
            <a:lvl5pPr>
              <a:buClr>
                <a:schemeClr val="accent5"/>
              </a:buCl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6048"/>
            <a:ext cx="6338888" cy="1143000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F4C406AF-BC19-4094-BBA3-60918CBF5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80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7"/>
          <p:cNvSpPr/>
          <p:nvPr/>
        </p:nvSpPr>
        <p:spPr>
          <a:xfrm flipH="1" flipV="1">
            <a:off x="6294438" y="0"/>
            <a:ext cx="2849562" cy="1104900"/>
          </a:xfrm>
          <a:custGeom>
            <a:avLst/>
            <a:gdLst>
              <a:gd name="connsiteX0" fmla="*/ 0 w 2951162"/>
              <a:gd name="connsiteY0" fmla="*/ 1106487 h 1106487"/>
              <a:gd name="connsiteX1" fmla="*/ 0 w 2951162"/>
              <a:gd name="connsiteY1" fmla="*/ 0 h 1106487"/>
              <a:gd name="connsiteX2" fmla="*/ 2951162 w 2951162"/>
              <a:gd name="connsiteY2" fmla="*/ 1106487 h 1106487"/>
              <a:gd name="connsiteX3" fmla="*/ 0 w 2951162"/>
              <a:gd name="connsiteY3" fmla="*/ 1106487 h 1106487"/>
              <a:gd name="connsiteX0" fmla="*/ 0 w 2951162"/>
              <a:gd name="connsiteY0" fmla="*/ 1004887 h 1004887"/>
              <a:gd name="connsiteX1" fmla="*/ 16933 w 2951162"/>
              <a:gd name="connsiteY1" fmla="*/ 0 h 1004887"/>
              <a:gd name="connsiteX2" fmla="*/ 2951162 w 2951162"/>
              <a:gd name="connsiteY2" fmla="*/ 1004887 h 1004887"/>
              <a:gd name="connsiteX3" fmla="*/ 0 w 2951162"/>
              <a:gd name="connsiteY3" fmla="*/ 1004887 h 1004887"/>
              <a:gd name="connsiteX0" fmla="*/ 0 w 3027362"/>
              <a:gd name="connsiteY0" fmla="*/ 1004887 h 1030287"/>
              <a:gd name="connsiteX1" fmla="*/ 16933 w 3027362"/>
              <a:gd name="connsiteY1" fmla="*/ 0 h 1030287"/>
              <a:gd name="connsiteX2" fmla="*/ 3027362 w 3027362"/>
              <a:gd name="connsiteY2" fmla="*/ 1030287 h 1030287"/>
              <a:gd name="connsiteX3" fmla="*/ 0 w 3027362"/>
              <a:gd name="connsiteY3" fmla="*/ 1004887 h 1030287"/>
              <a:gd name="connsiteX0" fmla="*/ 0 w 3044296"/>
              <a:gd name="connsiteY0" fmla="*/ 1004887 h 1004887"/>
              <a:gd name="connsiteX1" fmla="*/ 16933 w 3044296"/>
              <a:gd name="connsiteY1" fmla="*/ 0 h 1004887"/>
              <a:gd name="connsiteX2" fmla="*/ 3044296 w 3044296"/>
              <a:gd name="connsiteY2" fmla="*/ 1004887 h 1004887"/>
              <a:gd name="connsiteX3" fmla="*/ 0 w 3044296"/>
              <a:gd name="connsiteY3" fmla="*/ 1004887 h 1004887"/>
              <a:gd name="connsiteX0" fmla="*/ 0 w 2669444"/>
              <a:gd name="connsiteY0" fmla="*/ 1004887 h 1004887"/>
              <a:gd name="connsiteX1" fmla="*/ 16933 w 2669444"/>
              <a:gd name="connsiteY1" fmla="*/ 0 h 1004887"/>
              <a:gd name="connsiteX2" fmla="*/ 2669444 w 2669444"/>
              <a:gd name="connsiteY2" fmla="*/ 1004887 h 1004887"/>
              <a:gd name="connsiteX3" fmla="*/ 0 w 2669444"/>
              <a:gd name="connsiteY3" fmla="*/ 1004887 h 1004887"/>
              <a:gd name="connsiteX0" fmla="*/ 0 w 2837288"/>
              <a:gd name="connsiteY0" fmla="*/ 1004887 h 1004887"/>
              <a:gd name="connsiteX1" fmla="*/ 16933 w 2837288"/>
              <a:gd name="connsiteY1" fmla="*/ 0 h 1004887"/>
              <a:gd name="connsiteX2" fmla="*/ 2837288 w 2837288"/>
              <a:gd name="connsiteY2" fmla="*/ 1004887 h 1004887"/>
              <a:gd name="connsiteX3" fmla="*/ 0 w 2837288"/>
              <a:gd name="connsiteY3" fmla="*/ 1004887 h 1004887"/>
              <a:gd name="connsiteX0" fmla="*/ 0 w 2675039"/>
              <a:gd name="connsiteY0" fmla="*/ 1004887 h 1004887"/>
              <a:gd name="connsiteX1" fmla="*/ 16933 w 2675039"/>
              <a:gd name="connsiteY1" fmla="*/ 0 h 1004887"/>
              <a:gd name="connsiteX2" fmla="*/ 2675039 w 2675039"/>
              <a:gd name="connsiteY2" fmla="*/ 988103 h 1004887"/>
              <a:gd name="connsiteX3" fmla="*/ 0 w 2675039"/>
              <a:gd name="connsiteY3" fmla="*/ 1004887 h 1004887"/>
              <a:gd name="connsiteX0" fmla="*/ 0 w 2663849"/>
              <a:gd name="connsiteY0" fmla="*/ 1004887 h 1004887"/>
              <a:gd name="connsiteX1" fmla="*/ 16933 w 2663849"/>
              <a:gd name="connsiteY1" fmla="*/ 0 h 1004887"/>
              <a:gd name="connsiteX2" fmla="*/ 2663849 w 2663849"/>
              <a:gd name="connsiteY2" fmla="*/ 1004887 h 1004887"/>
              <a:gd name="connsiteX3" fmla="*/ 0 w 2663849"/>
              <a:gd name="connsiteY3" fmla="*/ 1004887 h 1004887"/>
              <a:gd name="connsiteX0" fmla="*/ 0 w 2663849"/>
              <a:gd name="connsiteY0" fmla="*/ 1105589 h 1105589"/>
              <a:gd name="connsiteX1" fmla="*/ 149 w 2663849"/>
              <a:gd name="connsiteY1" fmla="*/ 0 h 1105589"/>
              <a:gd name="connsiteX2" fmla="*/ 2663849 w 2663849"/>
              <a:gd name="connsiteY2" fmla="*/ 1105589 h 1105589"/>
              <a:gd name="connsiteX3" fmla="*/ 0 w 2663849"/>
              <a:gd name="connsiteY3" fmla="*/ 1105589 h 110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849" h="1105589">
                <a:moveTo>
                  <a:pt x="0" y="1105589"/>
                </a:moveTo>
                <a:cubicBezTo>
                  <a:pt x="50" y="737059"/>
                  <a:pt x="99" y="368530"/>
                  <a:pt x="149" y="0"/>
                </a:cubicBezTo>
                <a:lnTo>
                  <a:pt x="2663849" y="1105589"/>
                </a:lnTo>
                <a:lnTo>
                  <a:pt x="0" y="110558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7" name="Right Triangle 10"/>
          <p:cNvSpPr/>
          <p:nvPr/>
        </p:nvSpPr>
        <p:spPr>
          <a:xfrm flipH="1" flipV="1">
            <a:off x="6834188" y="0"/>
            <a:ext cx="2317750" cy="1116013"/>
          </a:xfrm>
          <a:custGeom>
            <a:avLst/>
            <a:gdLst>
              <a:gd name="connsiteX0" fmla="*/ 0 w 2832629"/>
              <a:gd name="connsiteY0" fmla="*/ 1106487 h 1106487"/>
              <a:gd name="connsiteX1" fmla="*/ 0 w 2832629"/>
              <a:gd name="connsiteY1" fmla="*/ 0 h 1106487"/>
              <a:gd name="connsiteX2" fmla="*/ 2832629 w 2832629"/>
              <a:gd name="connsiteY2" fmla="*/ 1106487 h 1106487"/>
              <a:gd name="connsiteX3" fmla="*/ 0 w 2832629"/>
              <a:gd name="connsiteY3" fmla="*/ 1106487 h 1106487"/>
              <a:gd name="connsiteX0" fmla="*/ 0 w 2485496"/>
              <a:gd name="connsiteY0" fmla="*/ 1106487 h 1106487"/>
              <a:gd name="connsiteX1" fmla="*/ 0 w 2485496"/>
              <a:gd name="connsiteY1" fmla="*/ 0 h 1106487"/>
              <a:gd name="connsiteX2" fmla="*/ 2485496 w 2485496"/>
              <a:gd name="connsiteY2" fmla="*/ 1098020 h 1106487"/>
              <a:gd name="connsiteX3" fmla="*/ 0 w 2485496"/>
              <a:gd name="connsiteY3" fmla="*/ 1106487 h 1106487"/>
              <a:gd name="connsiteX0" fmla="*/ 0 w 2485496"/>
              <a:gd name="connsiteY0" fmla="*/ 1182687 h 1182687"/>
              <a:gd name="connsiteX1" fmla="*/ 8466 w 2485496"/>
              <a:gd name="connsiteY1" fmla="*/ 0 h 1182687"/>
              <a:gd name="connsiteX2" fmla="*/ 2485496 w 2485496"/>
              <a:gd name="connsiteY2" fmla="*/ 1174220 h 1182687"/>
              <a:gd name="connsiteX3" fmla="*/ 0 w 2485496"/>
              <a:gd name="connsiteY3" fmla="*/ 1182687 h 1182687"/>
              <a:gd name="connsiteX0" fmla="*/ 0 w 2379194"/>
              <a:gd name="connsiteY0" fmla="*/ 1182687 h 1182687"/>
              <a:gd name="connsiteX1" fmla="*/ 8466 w 2379194"/>
              <a:gd name="connsiteY1" fmla="*/ 0 h 1182687"/>
              <a:gd name="connsiteX2" fmla="*/ 2379194 w 2379194"/>
              <a:gd name="connsiteY2" fmla="*/ 1174220 h 1182687"/>
              <a:gd name="connsiteX3" fmla="*/ 0 w 2379194"/>
              <a:gd name="connsiteY3" fmla="*/ 1182687 h 1182687"/>
              <a:gd name="connsiteX0" fmla="*/ 0 w 2317652"/>
              <a:gd name="connsiteY0" fmla="*/ 1182687 h 1182687"/>
              <a:gd name="connsiteX1" fmla="*/ 8466 w 2317652"/>
              <a:gd name="connsiteY1" fmla="*/ 0 h 1182687"/>
              <a:gd name="connsiteX2" fmla="*/ 2317652 w 2317652"/>
              <a:gd name="connsiteY2" fmla="*/ 1180144 h 1182687"/>
              <a:gd name="connsiteX3" fmla="*/ 0 w 2317652"/>
              <a:gd name="connsiteY3" fmla="*/ 1182687 h 11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652" h="1182687">
                <a:moveTo>
                  <a:pt x="0" y="1182687"/>
                </a:moveTo>
                <a:lnTo>
                  <a:pt x="8466" y="0"/>
                </a:lnTo>
                <a:lnTo>
                  <a:pt x="2317652" y="1180144"/>
                </a:lnTo>
                <a:lnTo>
                  <a:pt x="0" y="1182687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6"/>
          <p:cNvSpPr/>
          <p:nvPr/>
        </p:nvSpPr>
        <p:spPr>
          <a:xfrm flipH="1" flipV="1">
            <a:off x="7183438" y="0"/>
            <a:ext cx="1966912" cy="1374775"/>
          </a:xfrm>
          <a:custGeom>
            <a:avLst/>
            <a:gdLst>
              <a:gd name="connsiteX0" fmla="*/ 0 w 2347912"/>
              <a:gd name="connsiteY0" fmla="*/ 1355725 h 1355725"/>
              <a:gd name="connsiteX1" fmla="*/ 0 w 2347912"/>
              <a:gd name="connsiteY1" fmla="*/ 0 h 1355725"/>
              <a:gd name="connsiteX2" fmla="*/ 2347912 w 2347912"/>
              <a:gd name="connsiteY2" fmla="*/ 1355725 h 1355725"/>
              <a:gd name="connsiteX3" fmla="*/ 0 w 2347912"/>
              <a:gd name="connsiteY3" fmla="*/ 1355725 h 1355725"/>
              <a:gd name="connsiteX0" fmla="*/ 0 w 2185662"/>
              <a:gd name="connsiteY0" fmla="*/ 1355725 h 1355725"/>
              <a:gd name="connsiteX1" fmla="*/ 0 w 2185662"/>
              <a:gd name="connsiteY1" fmla="*/ 0 h 1355725"/>
              <a:gd name="connsiteX2" fmla="*/ 2185662 w 2185662"/>
              <a:gd name="connsiteY2" fmla="*/ 1316563 h 1355725"/>
              <a:gd name="connsiteX3" fmla="*/ 0 w 2185662"/>
              <a:gd name="connsiteY3" fmla="*/ 1355725 h 1355725"/>
              <a:gd name="connsiteX0" fmla="*/ 0 w 2213636"/>
              <a:gd name="connsiteY0" fmla="*/ 1355725 h 1355725"/>
              <a:gd name="connsiteX1" fmla="*/ 0 w 2213636"/>
              <a:gd name="connsiteY1" fmla="*/ 0 h 1355725"/>
              <a:gd name="connsiteX2" fmla="*/ 2213636 w 2213636"/>
              <a:gd name="connsiteY2" fmla="*/ 1350130 h 1355725"/>
              <a:gd name="connsiteX3" fmla="*/ 0 w 2213636"/>
              <a:gd name="connsiteY3" fmla="*/ 1355725 h 1355725"/>
              <a:gd name="connsiteX0" fmla="*/ 0 w 2213636"/>
              <a:gd name="connsiteY0" fmla="*/ 1176699 h 1176699"/>
              <a:gd name="connsiteX1" fmla="*/ 11189 w 2213636"/>
              <a:gd name="connsiteY1" fmla="*/ 0 h 1176699"/>
              <a:gd name="connsiteX2" fmla="*/ 2213636 w 2213636"/>
              <a:gd name="connsiteY2" fmla="*/ 1171104 h 1176699"/>
              <a:gd name="connsiteX3" fmla="*/ 0 w 2213636"/>
              <a:gd name="connsiteY3" fmla="*/ 1176699 h 1176699"/>
              <a:gd name="connsiteX0" fmla="*/ 0 w 2213636"/>
              <a:gd name="connsiteY0" fmla="*/ 1193483 h 1193483"/>
              <a:gd name="connsiteX1" fmla="*/ 5594 w 2213636"/>
              <a:gd name="connsiteY1" fmla="*/ 0 h 1193483"/>
              <a:gd name="connsiteX2" fmla="*/ 2213636 w 2213636"/>
              <a:gd name="connsiteY2" fmla="*/ 1187888 h 1193483"/>
              <a:gd name="connsiteX3" fmla="*/ 0 w 2213636"/>
              <a:gd name="connsiteY3" fmla="*/ 1193483 h 1193483"/>
              <a:gd name="connsiteX0" fmla="*/ 0 w 2213636"/>
              <a:gd name="connsiteY0" fmla="*/ 1199077 h 1199077"/>
              <a:gd name="connsiteX1" fmla="*/ 5594 w 2213636"/>
              <a:gd name="connsiteY1" fmla="*/ 0 h 1199077"/>
              <a:gd name="connsiteX2" fmla="*/ 2213636 w 2213636"/>
              <a:gd name="connsiteY2" fmla="*/ 1193482 h 1199077"/>
              <a:gd name="connsiteX3" fmla="*/ 0 w 2213636"/>
              <a:gd name="connsiteY3" fmla="*/ 1199077 h 1199077"/>
              <a:gd name="connsiteX0" fmla="*/ 539 w 2214175"/>
              <a:gd name="connsiteY0" fmla="*/ 1210266 h 1210266"/>
              <a:gd name="connsiteX1" fmla="*/ 538 w 2214175"/>
              <a:gd name="connsiteY1" fmla="*/ 0 h 1210266"/>
              <a:gd name="connsiteX2" fmla="*/ 2214175 w 2214175"/>
              <a:gd name="connsiteY2" fmla="*/ 1204671 h 1210266"/>
              <a:gd name="connsiteX3" fmla="*/ 539 w 2214175"/>
              <a:gd name="connsiteY3" fmla="*/ 1210266 h 1210266"/>
              <a:gd name="connsiteX0" fmla="*/ 0 w 2213636"/>
              <a:gd name="connsiteY0" fmla="*/ 1176698 h 1176698"/>
              <a:gd name="connsiteX1" fmla="*/ 5594 w 2213636"/>
              <a:gd name="connsiteY1" fmla="*/ 0 h 1176698"/>
              <a:gd name="connsiteX2" fmla="*/ 2213636 w 2213636"/>
              <a:gd name="connsiteY2" fmla="*/ 1171103 h 1176698"/>
              <a:gd name="connsiteX3" fmla="*/ 0 w 2213636"/>
              <a:gd name="connsiteY3" fmla="*/ 1176698 h 1176698"/>
              <a:gd name="connsiteX0" fmla="*/ 0 w 2068171"/>
              <a:gd name="connsiteY0" fmla="*/ 1176698 h 1176698"/>
              <a:gd name="connsiteX1" fmla="*/ 5594 w 2068171"/>
              <a:gd name="connsiteY1" fmla="*/ 0 h 1176698"/>
              <a:gd name="connsiteX2" fmla="*/ 2068171 w 2068171"/>
              <a:gd name="connsiteY2" fmla="*/ 1165508 h 1176698"/>
              <a:gd name="connsiteX3" fmla="*/ 0 w 2068171"/>
              <a:gd name="connsiteY3" fmla="*/ 1176698 h 1176698"/>
              <a:gd name="connsiteX0" fmla="*/ 5844 w 2074015"/>
              <a:gd name="connsiteY0" fmla="*/ 1238239 h 1238239"/>
              <a:gd name="connsiteX1" fmla="*/ 248 w 2074015"/>
              <a:gd name="connsiteY1" fmla="*/ 0 h 1238239"/>
              <a:gd name="connsiteX2" fmla="*/ 2074015 w 2074015"/>
              <a:gd name="connsiteY2" fmla="*/ 1227049 h 1238239"/>
              <a:gd name="connsiteX3" fmla="*/ 5844 w 2074015"/>
              <a:gd name="connsiteY3" fmla="*/ 1238239 h 1238239"/>
              <a:gd name="connsiteX0" fmla="*/ 5844 w 1867008"/>
              <a:gd name="connsiteY0" fmla="*/ 1238239 h 1238239"/>
              <a:gd name="connsiteX1" fmla="*/ 248 w 1867008"/>
              <a:gd name="connsiteY1" fmla="*/ 0 h 1238239"/>
              <a:gd name="connsiteX2" fmla="*/ 1867008 w 1867008"/>
              <a:gd name="connsiteY2" fmla="*/ 1227049 h 1238239"/>
              <a:gd name="connsiteX3" fmla="*/ 5844 w 1867008"/>
              <a:gd name="connsiteY3" fmla="*/ 1238239 h 12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008" h="1238239">
                <a:moveTo>
                  <a:pt x="5844" y="1238239"/>
                </a:moveTo>
                <a:cubicBezTo>
                  <a:pt x="7709" y="840411"/>
                  <a:pt x="-1617" y="397828"/>
                  <a:pt x="248" y="0"/>
                </a:cubicBezTo>
                <a:lnTo>
                  <a:pt x="1867008" y="1227049"/>
                </a:lnTo>
                <a:lnTo>
                  <a:pt x="5844" y="123823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195263"/>
            <a:ext cx="10572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5149" y="1600201"/>
            <a:ext cx="3675253" cy="4679243"/>
          </a:xfrm>
        </p:spPr>
        <p:txBody>
          <a:bodyPr/>
          <a:lstStyle>
            <a:lvl1pPr>
              <a:buClr>
                <a:schemeClr val="accent5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5"/>
              </a:buClr>
              <a:defRPr sz="2800">
                <a:latin typeface="Arial"/>
                <a:cs typeface="Arial"/>
              </a:defRPr>
            </a:lvl2pPr>
            <a:lvl3pPr>
              <a:buClr>
                <a:schemeClr val="accent5"/>
              </a:buClr>
              <a:defRPr sz="2400">
                <a:latin typeface="Arial"/>
                <a:cs typeface="Arial"/>
              </a:defRPr>
            </a:lvl3pPr>
            <a:lvl4pPr>
              <a:buClr>
                <a:schemeClr val="accent5"/>
              </a:buClr>
              <a:defRPr sz="2400">
                <a:latin typeface="Arial"/>
                <a:cs typeface="Arial"/>
              </a:defRPr>
            </a:lvl4pPr>
            <a:lvl5pPr>
              <a:buClr>
                <a:schemeClr val="accent5"/>
              </a:buClr>
              <a:defRPr sz="2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45149" y="260860"/>
            <a:ext cx="3570467" cy="1228189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E7BBA"/>
                </a:solidFill>
                <a:latin typeface="Arial"/>
                <a:cs typeface="Arial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368776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F9E756A-623B-443B-AC0A-AE588F662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44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7"/>
          <p:cNvSpPr/>
          <p:nvPr/>
        </p:nvSpPr>
        <p:spPr>
          <a:xfrm flipH="1" flipV="1">
            <a:off x="6294438" y="0"/>
            <a:ext cx="2849562" cy="1104900"/>
          </a:xfrm>
          <a:custGeom>
            <a:avLst/>
            <a:gdLst>
              <a:gd name="connsiteX0" fmla="*/ 0 w 2951162"/>
              <a:gd name="connsiteY0" fmla="*/ 1106487 h 1106487"/>
              <a:gd name="connsiteX1" fmla="*/ 0 w 2951162"/>
              <a:gd name="connsiteY1" fmla="*/ 0 h 1106487"/>
              <a:gd name="connsiteX2" fmla="*/ 2951162 w 2951162"/>
              <a:gd name="connsiteY2" fmla="*/ 1106487 h 1106487"/>
              <a:gd name="connsiteX3" fmla="*/ 0 w 2951162"/>
              <a:gd name="connsiteY3" fmla="*/ 1106487 h 1106487"/>
              <a:gd name="connsiteX0" fmla="*/ 0 w 2951162"/>
              <a:gd name="connsiteY0" fmla="*/ 1004887 h 1004887"/>
              <a:gd name="connsiteX1" fmla="*/ 16933 w 2951162"/>
              <a:gd name="connsiteY1" fmla="*/ 0 h 1004887"/>
              <a:gd name="connsiteX2" fmla="*/ 2951162 w 2951162"/>
              <a:gd name="connsiteY2" fmla="*/ 1004887 h 1004887"/>
              <a:gd name="connsiteX3" fmla="*/ 0 w 2951162"/>
              <a:gd name="connsiteY3" fmla="*/ 1004887 h 1004887"/>
              <a:gd name="connsiteX0" fmla="*/ 0 w 3027362"/>
              <a:gd name="connsiteY0" fmla="*/ 1004887 h 1030287"/>
              <a:gd name="connsiteX1" fmla="*/ 16933 w 3027362"/>
              <a:gd name="connsiteY1" fmla="*/ 0 h 1030287"/>
              <a:gd name="connsiteX2" fmla="*/ 3027362 w 3027362"/>
              <a:gd name="connsiteY2" fmla="*/ 1030287 h 1030287"/>
              <a:gd name="connsiteX3" fmla="*/ 0 w 3027362"/>
              <a:gd name="connsiteY3" fmla="*/ 1004887 h 1030287"/>
              <a:gd name="connsiteX0" fmla="*/ 0 w 3044296"/>
              <a:gd name="connsiteY0" fmla="*/ 1004887 h 1004887"/>
              <a:gd name="connsiteX1" fmla="*/ 16933 w 3044296"/>
              <a:gd name="connsiteY1" fmla="*/ 0 h 1004887"/>
              <a:gd name="connsiteX2" fmla="*/ 3044296 w 3044296"/>
              <a:gd name="connsiteY2" fmla="*/ 1004887 h 1004887"/>
              <a:gd name="connsiteX3" fmla="*/ 0 w 3044296"/>
              <a:gd name="connsiteY3" fmla="*/ 1004887 h 1004887"/>
              <a:gd name="connsiteX0" fmla="*/ 0 w 2669444"/>
              <a:gd name="connsiteY0" fmla="*/ 1004887 h 1004887"/>
              <a:gd name="connsiteX1" fmla="*/ 16933 w 2669444"/>
              <a:gd name="connsiteY1" fmla="*/ 0 h 1004887"/>
              <a:gd name="connsiteX2" fmla="*/ 2669444 w 2669444"/>
              <a:gd name="connsiteY2" fmla="*/ 1004887 h 1004887"/>
              <a:gd name="connsiteX3" fmla="*/ 0 w 2669444"/>
              <a:gd name="connsiteY3" fmla="*/ 1004887 h 1004887"/>
              <a:gd name="connsiteX0" fmla="*/ 0 w 2837288"/>
              <a:gd name="connsiteY0" fmla="*/ 1004887 h 1004887"/>
              <a:gd name="connsiteX1" fmla="*/ 16933 w 2837288"/>
              <a:gd name="connsiteY1" fmla="*/ 0 h 1004887"/>
              <a:gd name="connsiteX2" fmla="*/ 2837288 w 2837288"/>
              <a:gd name="connsiteY2" fmla="*/ 1004887 h 1004887"/>
              <a:gd name="connsiteX3" fmla="*/ 0 w 2837288"/>
              <a:gd name="connsiteY3" fmla="*/ 1004887 h 1004887"/>
              <a:gd name="connsiteX0" fmla="*/ 0 w 2675039"/>
              <a:gd name="connsiteY0" fmla="*/ 1004887 h 1004887"/>
              <a:gd name="connsiteX1" fmla="*/ 16933 w 2675039"/>
              <a:gd name="connsiteY1" fmla="*/ 0 h 1004887"/>
              <a:gd name="connsiteX2" fmla="*/ 2675039 w 2675039"/>
              <a:gd name="connsiteY2" fmla="*/ 988103 h 1004887"/>
              <a:gd name="connsiteX3" fmla="*/ 0 w 2675039"/>
              <a:gd name="connsiteY3" fmla="*/ 1004887 h 1004887"/>
              <a:gd name="connsiteX0" fmla="*/ 0 w 2663849"/>
              <a:gd name="connsiteY0" fmla="*/ 1004887 h 1004887"/>
              <a:gd name="connsiteX1" fmla="*/ 16933 w 2663849"/>
              <a:gd name="connsiteY1" fmla="*/ 0 h 1004887"/>
              <a:gd name="connsiteX2" fmla="*/ 2663849 w 2663849"/>
              <a:gd name="connsiteY2" fmla="*/ 1004887 h 1004887"/>
              <a:gd name="connsiteX3" fmla="*/ 0 w 2663849"/>
              <a:gd name="connsiteY3" fmla="*/ 1004887 h 1004887"/>
              <a:gd name="connsiteX0" fmla="*/ 0 w 2663849"/>
              <a:gd name="connsiteY0" fmla="*/ 1105589 h 1105589"/>
              <a:gd name="connsiteX1" fmla="*/ 149 w 2663849"/>
              <a:gd name="connsiteY1" fmla="*/ 0 h 1105589"/>
              <a:gd name="connsiteX2" fmla="*/ 2663849 w 2663849"/>
              <a:gd name="connsiteY2" fmla="*/ 1105589 h 1105589"/>
              <a:gd name="connsiteX3" fmla="*/ 0 w 2663849"/>
              <a:gd name="connsiteY3" fmla="*/ 1105589 h 110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849" h="1105589">
                <a:moveTo>
                  <a:pt x="0" y="1105589"/>
                </a:moveTo>
                <a:cubicBezTo>
                  <a:pt x="50" y="737059"/>
                  <a:pt x="99" y="368530"/>
                  <a:pt x="149" y="0"/>
                </a:cubicBezTo>
                <a:lnTo>
                  <a:pt x="2663849" y="1105589"/>
                </a:lnTo>
                <a:lnTo>
                  <a:pt x="0" y="110558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4" name="Right Triangle 10"/>
          <p:cNvSpPr/>
          <p:nvPr/>
        </p:nvSpPr>
        <p:spPr>
          <a:xfrm flipH="1" flipV="1">
            <a:off x="6834188" y="0"/>
            <a:ext cx="2317750" cy="1116013"/>
          </a:xfrm>
          <a:custGeom>
            <a:avLst/>
            <a:gdLst>
              <a:gd name="connsiteX0" fmla="*/ 0 w 2832629"/>
              <a:gd name="connsiteY0" fmla="*/ 1106487 h 1106487"/>
              <a:gd name="connsiteX1" fmla="*/ 0 w 2832629"/>
              <a:gd name="connsiteY1" fmla="*/ 0 h 1106487"/>
              <a:gd name="connsiteX2" fmla="*/ 2832629 w 2832629"/>
              <a:gd name="connsiteY2" fmla="*/ 1106487 h 1106487"/>
              <a:gd name="connsiteX3" fmla="*/ 0 w 2832629"/>
              <a:gd name="connsiteY3" fmla="*/ 1106487 h 1106487"/>
              <a:gd name="connsiteX0" fmla="*/ 0 w 2485496"/>
              <a:gd name="connsiteY0" fmla="*/ 1106487 h 1106487"/>
              <a:gd name="connsiteX1" fmla="*/ 0 w 2485496"/>
              <a:gd name="connsiteY1" fmla="*/ 0 h 1106487"/>
              <a:gd name="connsiteX2" fmla="*/ 2485496 w 2485496"/>
              <a:gd name="connsiteY2" fmla="*/ 1098020 h 1106487"/>
              <a:gd name="connsiteX3" fmla="*/ 0 w 2485496"/>
              <a:gd name="connsiteY3" fmla="*/ 1106487 h 1106487"/>
              <a:gd name="connsiteX0" fmla="*/ 0 w 2485496"/>
              <a:gd name="connsiteY0" fmla="*/ 1182687 h 1182687"/>
              <a:gd name="connsiteX1" fmla="*/ 8466 w 2485496"/>
              <a:gd name="connsiteY1" fmla="*/ 0 h 1182687"/>
              <a:gd name="connsiteX2" fmla="*/ 2485496 w 2485496"/>
              <a:gd name="connsiteY2" fmla="*/ 1174220 h 1182687"/>
              <a:gd name="connsiteX3" fmla="*/ 0 w 2485496"/>
              <a:gd name="connsiteY3" fmla="*/ 1182687 h 1182687"/>
              <a:gd name="connsiteX0" fmla="*/ 0 w 2379194"/>
              <a:gd name="connsiteY0" fmla="*/ 1182687 h 1182687"/>
              <a:gd name="connsiteX1" fmla="*/ 8466 w 2379194"/>
              <a:gd name="connsiteY1" fmla="*/ 0 h 1182687"/>
              <a:gd name="connsiteX2" fmla="*/ 2379194 w 2379194"/>
              <a:gd name="connsiteY2" fmla="*/ 1174220 h 1182687"/>
              <a:gd name="connsiteX3" fmla="*/ 0 w 2379194"/>
              <a:gd name="connsiteY3" fmla="*/ 1182687 h 1182687"/>
              <a:gd name="connsiteX0" fmla="*/ 0 w 2317652"/>
              <a:gd name="connsiteY0" fmla="*/ 1182687 h 1182687"/>
              <a:gd name="connsiteX1" fmla="*/ 8466 w 2317652"/>
              <a:gd name="connsiteY1" fmla="*/ 0 h 1182687"/>
              <a:gd name="connsiteX2" fmla="*/ 2317652 w 2317652"/>
              <a:gd name="connsiteY2" fmla="*/ 1180144 h 1182687"/>
              <a:gd name="connsiteX3" fmla="*/ 0 w 2317652"/>
              <a:gd name="connsiteY3" fmla="*/ 1182687 h 11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652" h="1182687">
                <a:moveTo>
                  <a:pt x="0" y="1182687"/>
                </a:moveTo>
                <a:lnTo>
                  <a:pt x="8466" y="0"/>
                </a:lnTo>
                <a:lnTo>
                  <a:pt x="2317652" y="1180144"/>
                </a:lnTo>
                <a:lnTo>
                  <a:pt x="0" y="1182687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5" name="Right Triangle 6"/>
          <p:cNvSpPr/>
          <p:nvPr/>
        </p:nvSpPr>
        <p:spPr>
          <a:xfrm flipH="1" flipV="1">
            <a:off x="7183438" y="0"/>
            <a:ext cx="1966912" cy="1374775"/>
          </a:xfrm>
          <a:custGeom>
            <a:avLst/>
            <a:gdLst>
              <a:gd name="connsiteX0" fmla="*/ 0 w 2347912"/>
              <a:gd name="connsiteY0" fmla="*/ 1355725 h 1355725"/>
              <a:gd name="connsiteX1" fmla="*/ 0 w 2347912"/>
              <a:gd name="connsiteY1" fmla="*/ 0 h 1355725"/>
              <a:gd name="connsiteX2" fmla="*/ 2347912 w 2347912"/>
              <a:gd name="connsiteY2" fmla="*/ 1355725 h 1355725"/>
              <a:gd name="connsiteX3" fmla="*/ 0 w 2347912"/>
              <a:gd name="connsiteY3" fmla="*/ 1355725 h 1355725"/>
              <a:gd name="connsiteX0" fmla="*/ 0 w 2185662"/>
              <a:gd name="connsiteY0" fmla="*/ 1355725 h 1355725"/>
              <a:gd name="connsiteX1" fmla="*/ 0 w 2185662"/>
              <a:gd name="connsiteY1" fmla="*/ 0 h 1355725"/>
              <a:gd name="connsiteX2" fmla="*/ 2185662 w 2185662"/>
              <a:gd name="connsiteY2" fmla="*/ 1316563 h 1355725"/>
              <a:gd name="connsiteX3" fmla="*/ 0 w 2185662"/>
              <a:gd name="connsiteY3" fmla="*/ 1355725 h 1355725"/>
              <a:gd name="connsiteX0" fmla="*/ 0 w 2213636"/>
              <a:gd name="connsiteY0" fmla="*/ 1355725 h 1355725"/>
              <a:gd name="connsiteX1" fmla="*/ 0 w 2213636"/>
              <a:gd name="connsiteY1" fmla="*/ 0 h 1355725"/>
              <a:gd name="connsiteX2" fmla="*/ 2213636 w 2213636"/>
              <a:gd name="connsiteY2" fmla="*/ 1350130 h 1355725"/>
              <a:gd name="connsiteX3" fmla="*/ 0 w 2213636"/>
              <a:gd name="connsiteY3" fmla="*/ 1355725 h 1355725"/>
              <a:gd name="connsiteX0" fmla="*/ 0 w 2213636"/>
              <a:gd name="connsiteY0" fmla="*/ 1176699 h 1176699"/>
              <a:gd name="connsiteX1" fmla="*/ 11189 w 2213636"/>
              <a:gd name="connsiteY1" fmla="*/ 0 h 1176699"/>
              <a:gd name="connsiteX2" fmla="*/ 2213636 w 2213636"/>
              <a:gd name="connsiteY2" fmla="*/ 1171104 h 1176699"/>
              <a:gd name="connsiteX3" fmla="*/ 0 w 2213636"/>
              <a:gd name="connsiteY3" fmla="*/ 1176699 h 1176699"/>
              <a:gd name="connsiteX0" fmla="*/ 0 w 2213636"/>
              <a:gd name="connsiteY0" fmla="*/ 1193483 h 1193483"/>
              <a:gd name="connsiteX1" fmla="*/ 5594 w 2213636"/>
              <a:gd name="connsiteY1" fmla="*/ 0 h 1193483"/>
              <a:gd name="connsiteX2" fmla="*/ 2213636 w 2213636"/>
              <a:gd name="connsiteY2" fmla="*/ 1187888 h 1193483"/>
              <a:gd name="connsiteX3" fmla="*/ 0 w 2213636"/>
              <a:gd name="connsiteY3" fmla="*/ 1193483 h 1193483"/>
              <a:gd name="connsiteX0" fmla="*/ 0 w 2213636"/>
              <a:gd name="connsiteY0" fmla="*/ 1199077 h 1199077"/>
              <a:gd name="connsiteX1" fmla="*/ 5594 w 2213636"/>
              <a:gd name="connsiteY1" fmla="*/ 0 h 1199077"/>
              <a:gd name="connsiteX2" fmla="*/ 2213636 w 2213636"/>
              <a:gd name="connsiteY2" fmla="*/ 1193482 h 1199077"/>
              <a:gd name="connsiteX3" fmla="*/ 0 w 2213636"/>
              <a:gd name="connsiteY3" fmla="*/ 1199077 h 1199077"/>
              <a:gd name="connsiteX0" fmla="*/ 539 w 2214175"/>
              <a:gd name="connsiteY0" fmla="*/ 1210266 h 1210266"/>
              <a:gd name="connsiteX1" fmla="*/ 538 w 2214175"/>
              <a:gd name="connsiteY1" fmla="*/ 0 h 1210266"/>
              <a:gd name="connsiteX2" fmla="*/ 2214175 w 2214175"/>
              <a:gd name="connsiteY2" fmla="*/ 1204671 h 1210266"/>
              <a:gd name="connsiteX3" fmla="*/ 539 w 2214175"/>
              <a:gd name="connsiteY3" fmla="*/ 1210266 h 1210266"/>
              <a:gd name="connsiteX0" fmla="*/ 0 w 2213636"/>
              <a:gd name="connsiteY0" fmla="*/ 1176698 h 1176698"/>
              <a:gd name="connsiteX1" fmla="*/ 5594 w 2213636"/>
              <a:gd name="connsiteY1" fmla="*/ 0 h 1176698"/>
              <a:gd name="connsiteX2" fmla="*/ 2213636 w 2213636"/>
              <a:gd name="connsiteY2" fmla="*/ 1171103 h 1176698"/>
              <a:gd name="connsiteX3" fmla="*/ 0 w 2213636"/>
              <a:gd name="connsiteY3" fmla="*/ 1176698 h 1176698"/>
              <a:gd name="connsiteX0" fmla="*/ 0 w 2068171"/>
              <a:gd name="connsiteY0" fmla="*/ 1176698 h 1176698"/>
              <a:gd name="connsiteX1" fmla="*/ 5594 w 2068171"/>
              <a:gd name="connsiteY1" fmla="*/ 0 h 1176698"/>
              <a:gd name="connsiteX2" fmla="*/ 2068171 w 2068171"/>
              <a:gd name="connsiteY2" fmla="*/ 1165508 h 1176698"/>
              <a:gd name="connsiteX3" fmla="*/ 0 w 2068171"/>
              <a:gd name="connsiteY3" fmla="*/ 1176698 h 1176698"/>
              <a:gd name="connsiteX0" fmla="*/ 5844 w 2074015"/>
              <a:gd name="connsiteY0" fmla="*/ 1238239 h 1238239"/>
              <a:gd name="connsiteX1" fmla="*/ 248 w 2074015"/>
              <a:gd name="connsiteY1" fmla="*/ 0 h 1238239"/>
              <a:gd name="connsiteX2" fmla="*/ 2074015 w 2074015"/>
              <a:gd name="connsiteY2" fmla="*/ 1227049 h 1238239"/>
              <a:gd name="connsiteX3" fmla="*/ 5844 w 2074015"/>
              <a:gd name="connsiteY3" fmla="*/ 1238239 h 1238239"/>
              <a:gd name="connsiteX0" fmla="*/ 5844 w 1867008"/>
              <a:gd name="connsiteY0" fmla="*/ 1238239 h 1238239"/>
              <a:gd name="connsiteX1" fmla="*/ 248 w 1867008"/>
              <a:gd name="connsiteY1" fmla="*/ 0 h 1238239"/>
              <a:gd name="connsiteX2" fmla="*/ 1867008 w 1867008"/>
              <a:gd name="connsiteY2" fmla="*/ 1227049 h 1238239"/>
              <a:gd name="connsiteX3" fmla="*/ 5844 w 1867008"/>
              <a:gd name="connsiteY3" fmla="*/ 1238239 h 123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008" h="1238239">
                <a:moveTo>
                  <a:pt x="5844" y="1238239"/>
                </a:moveTo>
                <a:cubicBezTo>
                  <a:pt x="7709" y="840411"/>
                  <a:pt x="-1617" y="397828"/>
                  <a:pt x="248" y="0"/>
                </a:cubicBezTo>
                <a:lnTo>
                  <a:pt x="1867008" y="1227049"/>
                </a:lnTo>
                <a:lnTo>
                  <a:pt x="5844" y="1238239"/>
                </a:lnTo>
                <a:close/>
              </a:path>
            </a:pathLst>
          </a:custGeom>
          <a:solidFill>
            <a:schemeClr val="accent5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195263"/>
            <a:ext cx="10572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37819"/>
            <a:ext cx="6338888" cy="1143000"/>
          </a:xfrm>
        </p:spPr>
        <p:txBody>
          <a:bodyPr>
            <a:noAutofit/>
          </a:bodyPr>
          <a:lstStyle>
            <a:lvl1pPr>
              <a:defRPr sz="3600" b="0" i="0">
                <a:solidFill>
                  <a:srgbClr val="0E7BBA"/>
                </a:solidFill>
                <a:latin typeface="Arial"/>
                <a:cs typeface="Arial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75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76D722F-902E-42EC-88C3-06FE71D7B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9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751"/>
            <a:ext cx="9144000" cy="32618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313" y="3469962"/>
            <a:ext cx="7613375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33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313" y="4846477"/>
            <a:ext cx="7613375" cy="526774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1571848"/>
            <a:ext cx="914399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 and/or crop photo to align within this space)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5832" y="4239840"/>
            <a:ext cx="7612856" cy="309563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330" y="5752866"/>
            <a:ext cx="1577340" cy="598544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>
              <a:defRPr/>
            </a:pPr>
            <a:fld id="{1D1508FA-C642-42DC-BC1E-3F27FC6ED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318300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3362" y="2489009"/>
            <a:ext cx="4845326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3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3361" y="4692677"/>
            <a:ext cx="4845326" cy="526774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565379"/>
            <a:ext cx="318300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 and/or crop photo to align within this space)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33362" y="4031631"/>
            <a:ext cx="4845326" cy="309563"/>
          </a:xfrm>
        </p:spPr>
        <p:txBody>
          <a:bodyPr>
            <a:noAutofit/>
          </a:bodyPr>
          <a:lstStyle>
            <a:lvl1pPr marL="0" indent="0" algn="l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49" y="6007509"/>
            <a:ext cx="1577340" cy="598544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1998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68072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188720"/>
            <a:ext cx="7616852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line and Content-Q-Mktg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59436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473200"/>
            <a:ext cx="7616852" cy="447040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05740" y="786422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sz="2200" b="0" dirty="0">
                <a:solidFill>
                  <a:srgbClr val="5D5B55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68072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188720"/>
            <a:ext cx="7616852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59436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473200"/>
            <a:ext cx="7616852" cy="447040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05740" y="786422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sz="2200" b="0" dirty="0">
                <a:solidFill>
                  <a:srgbClr val="5D5B55"/>
                </a:solidFill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82881"/>
            <a:ext cx="8229600" cy="680720"/>
          </a:xfrm>
        </p:spPr>
        <p:txBody>
          <a:bodyPr anchor="t">
            <a:noAutofit/>
          </a:bodyPr>
          <a:lstStyle>
            <a:lvl1pPr>
              <a:defRPr sz="33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1" y="1188720"/>
            <a:ext cx="7616852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defRPr b="0" i="0" spc="23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1222" y="6420194"/>
            <a:ext cx="362778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762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7" r:id="rId3"/>
    <p:sldLayoutId id="2147483658" r:id="rId4"/>
    <p:sldLayoutId id="2147483678" r:id="rId5"/>
    <p:sldLayoutId id="2147483668" r:id="rId6"/>
    <p:sldLayoutId id="2147483681" r:id="rId7"/>
    <p:sldLayoutId id="2147483682" r:id="rId8"/>
    <p:sldLayoutId id="2147483679" r:id="rId9"/>
    <p:sldLayoutId id="2147483675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69" r:id="rId17"/>
    <p:sldLayoutId id="2147483685" r:id="rId18"/>
    <p:sldLayoutId id="2147483680" r:id="rId19"/>
    <p:sldLayoutId id="2147483659" r:id="rId20"/>
    <p:sldLayoutId id="2147483651" r:id="rId21"/>
    <p:sldLayoutId id="2147483690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7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519863" y="6462713"/>
            <a:ext cx="2227262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1119" indent="-111119" algn="r" eaLnBrk="1" hangingPunct="1">
              <a:buClr>
                <a:schemeClr val="bg1">
                  <a:lumMod val="65000"/>
                </a:schemeClr>
              </a:buClr>
              <a:buSzPct val="90000"/>
              <a:buFont typeface="Wingdings" charset="2"/>
              <a:buChar char="§"/>
              <a:defRPr/>
            </a:pPr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©2016 ProQuest LLC.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6376988"/>
            <a:ext cx="344805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5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62413" y="6376988"/>
            <a:ext cx="1025525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75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32BAA16-B3EE-4C2F-B653-8849F9A1A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726113" y="6376988"/>
            <a:ext cx="1076325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75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 dt="0"/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E7BBA"/>
          </a:solidFill>
          <a:latin typeface="Arial"/>
          <a:ea typeface="ＭＳ Ｐゴシック" charset="0"/>
          <a:cs typeface="Arial"/>
        </a:defRPr>
      </a:lvl1pPr>
      <a:lvl2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E7BBA"/>
          </a:solidFill>
          <a:latin typeface="Arial" charset="0"/>
          <a:ea typeface="ＭＳ Ｐゴシック" charset="0"/>
          <a:cs typeface="Arial" charset="0"/>
        </a:defRPr>
      </a:lvl2pPr>
      <a:lvl3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E7BBA"/>
          </a:solidFill>
          <a:latin typeface="Arial" charset="0"/>
          <a:ea typeface="ＭＳ Ｐゴシック" charset="0"/>
          <a:cs typeface="Arial" charset="0"/>
        </a:defRPr>
      </a:lvl3pPr>
      <a:lvl4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E7BBA"/>
          </a:solidFill>
          <a:latin typeface="Arial" charset="0"/>
          <a:ea typeface="ＭＳ Ｐゴシック" charset="0"/>
          <a:cs typeface="Arial" charset="0"/>
        </a:defRPr>
      </a:lvl4pPr>
      <a:lvl5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E7BBA"/>
          </a:solidFill>
          <a:latin typeface="Arial" charset="0"/>
          <a:ea typeface="ＭＳ Ｐゴシック" charset="0"/>
          <a:cs typeface="Arial" charset="0"/>
        </a:defRPr>
      </a:lvl5pPr>
      <a:lvl6pPr marL="457178" algn="l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355" algn="l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532" algn="l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709" algn="l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228600" indent="-228600" algn="l" defTabSz="455613" rtl="0" eaLnBrk="1" fontAlgn="base" hangingPunct="1">
        <a:spcBef>
          <a:spcPct val="20000"/>
        </a:spcBef>
        <a:spcAft>
          <a:spcPts val="600"/>
        </a:spcAft>
        <a:buClr>
          <a:srgbClr val="0E7BBA"/>
        </a:buClr>
        <a:buSzPct val="75000"/>
        <a:buFont typeface="Wingdings" panose="05000000000000000000" pitchFamily="2" charset="2"/>
        <a:buChar char="§"/>
        <a:defRPr sz="2200"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625475" indent="-227013" algn="l" defTabSz="455613" rtl="0" eaLnBrk="1" fontAlgn="base" hangingPunct="1">
        <a:spcBef>
          <a:spcPct val="20000"/>
        </a:spcBef>
        <a:spcAft>
          <a:spcPts val="600"/>
        </a:spcAft>
        <a:buClr>
          <a:srgbClr val="0E7BBA"/>
        </a:buClr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ts val="600"/>
        </a:spcAft>
        <a:buClr>
          <a:srgbClr val="0E7BBA"/>
        </a:buClr>
        <a:buSzPct val="75000"/>
        <a:buFont typeface="Wingdings" panose="05000000000000000000" pitchFamily="2" charset="2"/>
        <a:buChar char="§"/>
        <a:defRPr sz="1900"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ts val="600"/>
        </a:spcAft>
        <a:buClr>
          <a:srgbClr val="0E7BBA"/>
        </a:buClr>
        <a:buFont typeface="Arial" panose="020B0604020202020204" pitchFamily="34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ts val="600"/>
        </a:spcAft>
        <a:buClr>
          <a:srgbClr val="0E7BBA"/>
        </a:buClr>
        <a:buFont typeface="Arial" panose="020B0604020202020204" pitchFamily="34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5" Type="http://schemas.openxmlformats.org/officeDocument/2006/relationships/image" Target="../media/image44.png"/><Relationship Id="rId10" Type="http://schemas.openxmlformats.org/officeDocument/2006/relationships/image" Target="../media/image49.jpg"/><Relationship Id="rId4" Type="http://schemas.openxmlformats.org/officeDocument/2006/relationships/image" Target="../media/image43.png"/><Relationship Id="rId9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313" y="1469369"/>
            <a:ext cx="7848507" cy="219694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lt"/>
                <a:ea typeface="YouYuan" panose="02010509060101010101" pitchFamily="49" charset="-122"/>
              </a:rPr>
              <a:t>掌握全方位自然科學相關研究資源</a:t>
            </a:r>
            <a:br>
              <a:rPr lang="en-GB" altLang="zh-TW" sz="4000" dirty="0">
                <a:latin typeface="+mn-lt"/>
                <a:ea typeface="YouYuan" panose="02010509060101010101" pitchFamily="49" charset="-122"/>
              </a:rPr>
            </a:br>
            <a:r>
              <a:rPr lang="en-GB" altLang="zh-TW" sz="4000" dirty="0">
                <a:latin typeface="+mn-lt"/>
                <a:ea typeface="YouYuan" panose="02010509060101010101" pitchFamily="49" charset="-122"/>
              </a:rPr>
              <a:t>Natural Science Collection</a:t>
            </a:r>
            <a:endParaRPr lang="zh-TW" altLang="en-US" sz="4000" dirty="0">
              <a:latin typeface="+mn-lt"/>
              <a:ea typeface="YouYuan" panose="020105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445" y="4419825"/>
            <a:ext cx="7613375" cy="492883"/>
          </a:xfrm>
        </p:spPr>
        <p:txBody>
          <a:bodyPr/>
          <a:lstStyle/>
          <a:p>
            <a:pPr algn="r"/>
            <a:r>
              <a:rPr lang="zh-TW" altLang="en-US" sz="1600" kern="0" dirty="0">
                <a:ea typeface="微软雅黑" panose="020B0503020204020204" pitchFamily="34" charset="-122"/>
              </a:rPr>
              <a:t>孟家瑋</a:t>
            </a:r>
            <a:endParaRPr lang="en-US" altLang="zh-CN" sz="1600" kern="0" dirty="0">
              <a:ea typeface="微软雅黑" panose="020B0503020204020204" pitchFamily="34" charset="-122"/>
            </a:endParaRPr>
          </a:p>
          <a:p>
            <a:pPr algn="r"/>
            <a:r>
              <a:rPr lang="en-US" altLang="zh-TW" sz="1600" kern="0" dirty="0">
                <a:ea typeface="微软雅黑" panose="020B0503020204020204" pitchFamily="34" charset="-122"/>
              </a:rPr>
              <a:t>Gary.man@proquest.com</a:t>
            </a:r>
          </a:p>
        </p:txBody>
      </p:sp>
    </p:spTree>
    <p:extLst>
      <p:ext uri="{BB962C8B-B14F-4D97-AF65-F5344CB8AC3E}">
        <p14:creationId xmlns:p14="http://schemas.microsoft.com/office/powerpoint/2010/main" val="141462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地球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大氣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水產科學相關領域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內容版面配置區 1"/>
          <p:cNvSpPr>
            <a:spLocks noGrp="1"/>
          </p:cNvSpPr>
          <p:nvPr>
            <p:ph idx="1"/>
          </p:nvPr>
        </p:nvSpPr>
        <p:spPr>
          <a:xfrm>
            <a:off x="683567" y="1654797"/>
            <a:ext cx="786824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b="1" dirty="0">
                <a:solidFill>
                  <a:srgbClr val="7030A0"/>
                </a:solidFill>
                <a:latin typeface="+mn-lt"/>
                <a:ea typeface="YouYuan" panose="02010509060101010101" pitchFamily="49" charset="-122"/>
              </a:rPr>
              <a:t>ASFA/ Aquatic Sciences and Fisheries Abstracts</a:t>
            </a:r>
          </a:p>
          <a:p>
            <a:pPr lvl="1"/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更新頻率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: 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每月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; ASFA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每次增加約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3700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筆記錄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; Oceanic Abstracts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每次增加約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1200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筆記錄</a:t>
            </a:r>
            <a:endParaRPr lang="en-US" altLang="zh-TW" sz="2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/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提供索引典方便查找所需的關鍵詞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/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主題</a:t>
            </a:r>
            <a:endParaRPr lang="en-US" altLang="zh-TW" sz="2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marL="0" indent="0">
              <a:buNone/>
            </a:pPr>
            <a:endParaRPr lang="en-US" altLang="zh-TW" sz="2000" b="1" dirty="0">
              <a:solidFill>
                <a:srgbClr val="7030A0"/>
              </a:solidFill>
              <a:ea typeface="華康粗明體(P)" pitchFamily="18" charset="-120"/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+mn-lt"/>
                <a:ea typeface="華康粗明體(P)" pitchFamily="18" charset="-120"/>
              </a:rPr>
              <a:t>Meteorological &amp; </a:t>
            </a:r>
            <a:r>
              <a:rPr lang="en-US" altLang="zh-TW" sz="2000" b="1" dirty="0" err="1">
                <a:solidFill>
                  <a:srgbClr val="7030A0"/>
                </a:solidFill>
                <a:latin typeface="+mn-lt"/>
                <a:ea typeface="華康粗明體(P)" pitchFamily="18" charset="-120"/>
              </a:rPr>
              <a:t>Geoastrophysical</a:t>
            </a:r>
            <a:r>
              <a:rPr lang="en-US" altLang="zh-TW" sz="2000" b="1" dirty="0">
                <a:solidFill>
                  <a:srgbClr val="7030A0"/>
                </a:solidFill>
                <a:latin typeface="+mn-lt"/>
                <a:ea typeface="華康粗明體(P)" pitchFamily="18" charset="-120"/>
              </a:rPr>
              <a:t> Abstracts</a:t>
            </a:r>
          </a:p>
          <a:p>
            <a:pPr lvl="1"/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由美國氣象學會</a:t>
            </a:r>
            <a:r>
              <a:rPr lang="en-US" altLang="zh-TW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(AMS)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推出，收錄超過</a:t>
            </a:r>
            <a:r>
              <a:rPr lang="en-US" altLang="zh-TW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6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百種出版品</a:t>
            </a:r>
            <a:r>
              <a:rPr lang="en-US" altLang="zh-TW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多達</a:t>
            </a:r>
            <a:r>
              <a:rPr lang="en-US" altLang="zh-TW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1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百多萬筆文獻之</a:t>
            </a:r>
            <a:r>
              <a:rPr lang="zh-TW" altLang="en-US" sz="2000" b="1" spc="3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書目資料庫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，內容包含全球氣象學、氣候學、大氣層化學及物理學、天體物理學、冰河學等文獻。</a:t>
            </a:r>
            <a:endParaRPr lang="en-US" altLang="zh-TW" sz="2000" b="1" spc="300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/>
            <a:endParaRPr lang="en-US" altLang="zh-TW" sz="2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53" y="363771"/>
            <a:ext cx="1623201" cy="121930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90" y="935321"/>
            <a:ext cx="2347163" cy="6477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541" y="3447617"/>
            <a:ext cx="1996613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519013" y="1024594"/>
            <a:ext cx="8457035" cy="45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625475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28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»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+mn-lt"/>
                <a:ea typeface="+mj-ea"/>
              </a:rPr>
              <a:t>Earth, Atmospheric &amp; Aquatic Science Database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收錄世界知名出版社之刊物</a:t>
            </a:r>
            <a:endParaRPr lang="en-US" altLang="zh-TW" sz="2000" b="1" spc="300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種類含括學術期刊</a:t>
            </a:r>
            <a:r>
              <a:rPr lang="en-US" altLang="zh-TW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商業雜誌</a:t>
            </a:r>
            <a:r>
              <a:rPr lang="en-US" altLang="zh-TW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會議報告</a:t>
            </a:r>
            <a:r>
              <a:rPr lang="en-US" altLang="zh-TW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書籍</a:t>
            </a:r>
            <a:r>
              <a:rPr lang="en-US" altLang="zh-TW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博碩士論文等等多元化內容</a:t>
            </a:r>
            <a:endParaRPr lang="en-US" altLang="zh-TW" sz="2000" b="1" spc="300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b="1" spc="3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包含中文內容</a:t>
            </a:r>
            <a:endParaRPr lang="en-US" altLang="zh-TW" sz="2000" b="1" spc="300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spc="300" dirty="0">
                <a:latin typeface="+mn-ea"/>
              </a:rPr>
              <a:t>含括水產養殖、大氣污染、氣候、地質學、海洋生物學、氣象學、海洋學、水質等相關領域之</a:t>
            </a:r>
            <a:r>
              <a:rPr lang="zh-TW" altLang="en-US" sz="2000" spc="300" dirty="0">
                <a:solidFill>
                  <a:srgbClr val="FF0000"/>
                </a:solidFill>
                <a:latin typeface="+mn-ea"/>
              </a:rPr>
              <a:t>全文資料庫</a:t>
            </a:r>
            <a:r>
              <a:rPr lang="zh-TW" altLang="en-US" sz="2000" spc="300" dirty="0">
                <a:latin typeface="+mn-ea"/>
              </a:rPr>
              <a:t>，收錄超過</a:t>
            </a:r>
            <a:r>
              <a:rPr lang="en-GB" altLang="zh-TW" sz="2000" spc="300" dirty="0">
                <a:latin typeface="+mn-ea"/>
              </a:rPr>
              <a:t>2</a:t>
            </a:r>
            <a:r>
              <a:rPr lang="zh-TW" altLang="en-US" sz="2000" spc="300" dirty="0">
                <a:latin typeface="+mn-ea"/>
              </a:rPr>
              <a:t>千</a:t>
            </a:r>
            <a:r>
              <a:rPr lang="en-GB" altLang="zh-TW" sz="2000" spc="300" dirty="0">
                <a:latin typeface="+mn-ea"/>
              </a:rPr>
              <a:t>6</a:t>
            </a:r>
            <a:r>
              <a:rPr lang="zh-TW" altLang="en-US" sz="2000" spc="300" dirty="0">
                <a:latin typeface="+mn-ea"/>
              </a:rPr>
              <a:t>百種出版物。為</a:t>
            </a:r>
            <a:r>
              <a:rPr lang="en-US" altLang="zh-TW" sz="2000" spc="300" dirty="0">
                <a:latin typeface="+mn-lt"/>
              </a:rPr>
              <a:t>ASFA</a:t>
            </a:r>
            <a:r>
              <a:rPr lang="zh-TW" altLang="en-US" sz="2000" spc="300" dirty="0">
                <a:latin typeface="+mn-lt"/>
              </a:rPr>
              <a:t>及</a:t>
            </a:r>
            <a:r>
              <a:rPr lang="en-US" altLang="zh-TW" sz="2000" spc="300" dirty="0">
                <a:latin typeface="+mn-lt"/>
              </a:rPr>
              <a:t>MGA</a:t>
            </a:r>
            <a:r>
              <a:rPr lang="zh-TW" altLang="en-US" sz="2000" spc="300" dirty="0">
                <a:latin typeface="+mn-ea"/>
              </a:rPr>
              <a:t>書目文獻型資料庫提供更深入的資料內容。</a:t>
            </a:r>
            <a:endParaRPr lang="en-US" altLang="zh-TW" sz="2000" spc="300" dirty="0">
              <a:solidFill>
                <a:srgbClr val="7030A0"/>
              </a:solidFill>
              <a:latin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2000" b="1" spc="300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/>
            <a:endParaRPr lang="en-US" altLang="zh-TW" spc="300" dirty="0">
              <a:latin typeface="+mj-ea"/>
              <a:ea typeface="+mj-ea"/>
            </a:endParaRPr>
          </a:p>
          <a:p>
            <a:pPr lvl="1"/>
            <a:endParaRPr lang="en-US" altLang="zh-TW" spc="300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sz="2000" b="1" dirty="0">
              <a:latin typeface="+mj-ea"/>
              <a:ea typeface="+mj-ea"/>
            </a:endParaRPr>
          </a:p>
          <a:p>
            <a:pPr lvl="1"/>
            <a:endParaRPr lang="en-US" altLang="zh-TW" dirty="0">
              <a:solidFill>
                <a:srgbClr val="7030A0"/>
              </a:solidFill>
              <a:latin typeface="+mn-lt"/>
              <a:ea typeface="YouYuan" panose="02010509060101010101" pitchFamily="49" charset="-12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地球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大氣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水產科學相關領域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575652" y="4572504"/>
            <a:ext cx="7859688" cy="1552956"/>
            <a:chOff x="495498" y="4719924"/>
            <a:chExt cx="7859688" cy="15529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8" descr="C:\Documents and Settings\Kstewart\My Documents\Snagged It\ABI Jeff\Springer Lo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498" y="4724687"/>
              <a:ext cx="2392363" cy="717550"/>
            </a:xfrm>
            <a:prstGeom prst="rect">
              <a:avLst/>
            </a:prstGeom>
            <a:noFill/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2" descr="C:\Documents and Settings\Kstewart\My Documents\Snagged It\ABI Jeff\CUP 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12594" y="4719924"/>
              <a:ext cx="2820987" cy="722313"/>
            </a:xfrm>
            <a:prstGeom prst="rect">
              <a:avLst/>
            </a:prstGeom>
            <a:noFill/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336" y="4719924"/>
              <a:ext cx="2355850" cy="7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796" y="5548256"/>
              <a:ext cx="2236787" cy="72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6773" y="5556538"/>
              <a:ext cx="1425063" cy="716342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380" y="5556538"/>
              <a:ext cx="3162300" cy="71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56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519013" y="1024594"/>
            <a:ext cx="8457035" cy="45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625475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28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»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+mn-lt"/>
                <a:ea typeface="+mj-ea"/>
              </a:rPr>
              <a:t>Earth, Atmospheric &amp; Aquatic Science Database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2000" b="1" spc="300" dirty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/>
            <a:endParaRPr lang="en-US" altLang="zh-TW" spc="300" dirty="0">
              <a:latin typeface="+mj-ea"/>
              <a:ea typeface="+mj-ea"/>
            </a:endParaRPr>
          </a:p>
          <a:p>
            <a:pPr lvl="1"/>
            <a:endParaRPr lang="en-US" altLang="zh-TW" spc="300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sz="2000" b="1" dirty="0">
              <a:latin typeface="+mj-ea"/>
              <a:ea typeface="+mj-ea"/>
            </a:endParaRPr>
          </a:p>
          <a:p>
            <a:pPr lvl="1"/>
            <a:endParaRPr lang="en-US" altLang="zh-TW" dirty="0">
              <a:solidFill>
                <a:srgbClr val="7030A0"/>
              </a:solidFill>
              <a:latin typeface="+mn-lt"/>
              <a:ea typeface="YouYuan" panose="02010509060101010101" pitchFamily="49" charset="-12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地球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大氣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水產科學相關領域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3903764"/>
            <a:ext cx="1689203" cy="2307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1615346"/>
            <a:ext cx="1667309" cy="219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075" y="1615346"/>
            <a:ext cx="1667309" cy="219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410" y="1615048"/>
            <a:ext cx="1656665" cy="2197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275" y="1615346"/>
            <a:ext cx="1624196" cy="2197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671" y="1615047"/>
            <a:ext cx="1648081" cy="2197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074" y="3903764"/>
            <a:ext cx="1705523" cy="2307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410" y="3903764"/>
            <a:ext cx="1656665" cy="2307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5888" y="3903763"/>
            <a:ext cx="1657583" cy="2307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7671" y="3907831"/>
            <a:ext cx="1648081" cy="2303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87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519013" y="1024594"/>
            <a:ext cx="8457035" cy="45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§"/>
              <a:defRPr sz="28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625475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28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»"/>
              <a:defRPr sz="24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solidFill>
                  <a:srgbClr val="7030A0"/>
                </a:solidFill>
                <a:latin typeface="+mn-lt"/>
                <a:ea typeface="+mj-ea"/>
              </a:rPr>
              <a:t>Biological Science Database</a:t>
            </a:r>
            <a:endParaRPr lang="en-US" altLang="zh-TW" spc="300" dirty="0">
              <a:latin typeface="+mj-ea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收錄超過二百萬篇來自期刊、商業雜誌、新聞報導等之全文內容與超過四千萬篇書目之</a:t>
            </a:r>
            <a:r>
              <a:rPr lang="zh-TW" altLang="en-US" sz="2000" b="1" spc="3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全文資料庫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。內容含括生物科學相關領域，包含動物行為、水生生物和漁業、生物化學，生態學、植物學、毒物學、病毒學、微生物學、免疫遺傳學、健康科學、癌基因、昆蟲學、內分泌和神經系統學等。</a:t>
            </a:r>
            <a:endParaRPr lang="en-US" altLang="zh-TW" sz="2000" b="1" spc="300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收錄</a:t>
            </a:r>
            <a:r>
              <a:rPr lang="en-US" altLang="zh-TW" sz="2000" b="1" spc="300" dirty="0">
                <a:latin typeface="+mn-lt"/>
                <a:ea typeface="YouYuan" panose="02010509060101010101" pitchFamily="49" charset="-122"/>
              </a:rPr>
              <a:t>U.S. National Library of Medicine</a:t>
            </a:r>
            <a:r>
              <a:rPr lang="zh-TW" altLang="en-US" sz="2000" b="1" spc="300" dirty="0">
                <a:latin typeface="+mn-lt"/>
                <a:ea typeface="YouYuan" panose="02010509060101010101" pitchFamily="49" charset="-122"/>
              </a:rPr>
              <a:t>所出之</a:t>
            </a:r>
            <a:r>
              <a:rPr lang="en-US" altLang="zh-TW" sz="2000" b="1" spc="300" dirty="0">
                <a:latin typeface="+mn-lt"/>
                <a:ea typeface="YouYuan" panose="02010509060101010101" pitchFamily="49" charset="-122"/>
              </a:rPr>
              <a:t>MEDLINE</a:t>
            </a:r>
            <a:r>
              <a:rPr lang="zh-TW" altLang="en-US" sz="2000" b="1" spc="300" dirty="0">
                <a:latin typeface="+mn-lt"/>
                <a:ea typeface="YouYuan" panose="02010509060101010101" pitchFamily="49" charset="-122"/>
              </a:rPr>
              <a:t>及</a:t>
            </a:r>
            <a:r>
              <a:rPr lang="en-US" altLang="zh-TW" sz="2000" b="1" spc="300" dirty="0">
                <a:latin typeface="+mn-lt"/>
                <a:ea typeface="YouYuan" panose="02010509060101010101" pitchFamily="49" charset="-122"/>
              </a:rPr>
              <a:t>TOXLINE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endParaRPr lang="en-US" altLang="zh-TW" sz="2000" b="1" spc="300" dirty="0">
              <a:latin typeface="+mn-lt"/>
              <a:ea typeface="YouYuan" panose="02010509060101010101" pitchFamily="49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2000" b="1" spc="300" dirty="0">
              <a:solidFill>
                <a:srgbClr val="7030A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/>
            <a:endParaRPr lang="en-US" altLang="zh-TW" spc="300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b="1" dirty="0">
              <a:latin typeface="+mj-ea"/>
              <a:ea typeface="+mj-ea"/>
            </a:endParaRPr>
          </a:p>
          <a:p>
            <a:pPr lvl="1"/>
            <a:endParaRPr lang="en-US" altLang="zh-TW" sz="2000" b="1" dirty="0">
              <a:latin typeface="+mj-ea"/>
              <a:ea typeface="+mj-ea"/>
            </a:endParaRPr>
          </a:p>
          <a:p>
            <a:pPr lvl="1"/>
            <a:endParaRPr lang="en-US" altLang="zh-TW" dirty="0">
              <a:solidFill>
                <a:srgbClr val="7030A0"/>
              </a:solidFill>
              <a:latin typeface="+mn-lt"/>
              <a:ea typeface="YouYuan" panose="02010509060101010101" pitchFamily="49" charset="-12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生物科學相關領域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87475" y="3901501"/>
            <a:ext cx="7388591" cy="2453852"/>
            <a:chOff x="685800" y="3564992"/>
            <a:chExt cx="7388591" cy="2453852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573016"/>
              <a:ext cx="891617" cy="1204064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7417" y="4777080"/>
              <a:ext cx="910627" cy="1241764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9576" y="3573016"/>
              <a:ext cx="967824" cy="1204064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3610" y="4769056"/>
              <a:ext cx="922100" cy="1249788"/>
            </a:xfrm>
            <a:prstGeom prst="rect">
              <a:avLst/>
            </a:prstGeom>
          </p:spPr>
        </p:pic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5710" y="3564992"/>
              <a:ext cx="922100" cy="1204064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01791" y="4769056"/>
              <a:ext cx="928845" cy="1249788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5693" y="3573016"/>
              <a:ext cx="899238" cy="1188823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36524" y="4759574"/>
              <a:ext cx="937867" cy="1259270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5345" y="3491815"/>
            <a:ext cx="3320703" cy="3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20581" y="2614972"/>
            <a:ext cx="9142701" cy="1477328"/>
          </a:xfrm>
        </p:spPr>
        <p:txBody>
          <a:bodyPr/>
          <a:lstStyle/>
          <a:p>
            <a:r>
              <a:rPr lang="en-US" sz="6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47663"/>
            <a:ext cx="8229600" cy="1143000"/>
          </a:xfrm>
        </p:spPr>
        <p:txBody>
          <a:bodyPr/>
          <a:lstStyle/>
          <a:p>
            <a:r>
              <a:rPr lang="en-GB" altLang="zh-TW" dirty="0">
                <a:solidFill>
                  <a:srgbClr val="C00000"/>
                </a:solidFill>
                <a:latin typeface="華康粗明體"/>
                <a:ea typeface="華康粗明體(P)" pitchFamily="18" charset="-120"/>
              </a:rPr>
              <a:t>ProQuest</a:t>
            </a:r>
            <a:r>
              <a:rPr lang="zh-TW" altLang="en-US" dirty="0">
                <a:solidFill>
                  <a:srgbClr val="C00000"/>
                </a:solidFill>
                <a:latin typeface="華康粗明體"/>
                <a:ea typeface="華康粗明體(P)" pitchFamily="18" charset="-120"/>
              </a:rPr>
              <a:t>平台</a:t>
            </a:r>
            <a:endParaRPr lang="en-US" altLang="zh-TW" dirty="0">
              <a:solidFill>
                <a:srgbClr val="C00000"/>
              </a:solidFill>
              <a:latin typeface="華康粗明體"/>
              <a:ea typeface="華康粗明體(P)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13806" y="1480456"/>
            <a:ext cx="815122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簡易檢索技巧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1200150" marR="0" lvl="2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and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B / A(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空格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)B: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結果中必須都含有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及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兩字詞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00150" marR="0" lvl="2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B: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結果中要有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或是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或是兩者皆有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00150" marR="0" lvl="2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not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B: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結果中要有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但不能有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這個字詞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00150" marR="0" lvl="2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“A B”: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結果必須含有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兩字詞且完全符合</a:t>
            </a:r>
            <a:r>
              <a:rPr kumimoji="0" lang="en-GB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(A,B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緊鄰未拆開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問號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?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用來取代任一個單一字元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可以使用多個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?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號來代表多個字元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nurse?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結果：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nurses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nursed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，但不是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nurse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sm?th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結果：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smith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和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smyth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ad???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結果：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added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adult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adopt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星號*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代表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至多個字元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nurse*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結果：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nurse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nurses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nursed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colo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*r		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結果：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colour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、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color</a:t>
            </a:r>
            <a:b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(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註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?,*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不可使用在關鍵詞的開頭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7" name="Picture 2" descr="「boolean logic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94" y="5145541"/>
            <a:ext cx="4093029" cy="15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8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Natural Science Collection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圓角矩形 4"/>
          <p:cNvSpPr/>
          <p:nvPr/>
        </p:nvSpPr>
        <p:spPr bwMode="auto">
          <a:xfrm>
            <a:off x="546548" y="1732217"/>
            <a:ext cx="7992888" cy="91440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</a:pPr>
            <a:r>
              <a:rPr lang="zh-TW" altLang="en-US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農業與環境科學相關領域</a:t>
            </a: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7" name="圓角矩形 11"/>
          <p:cNvSpPr/>
          <p:nvPr/>
        </p:nvSpPr>
        <p:spPr bwMode="auto">
          <a:xfrm>
            <a:off x="542633" y="2795129"/>
            <a:ext cx="7992888" cy="91440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zh-TW" altLang="en-US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地球</a:t>
            </a:r>
            <a:r>
              <a:rPr lang="en-US" altLang="zh-TW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大氣</a:t>
            </a:r>
            <a:r>
              <a:rPr lang="en-US" altLang="zh-TW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海洋科學</a:t>
            </a:r>
          </a:p>
          <a:p>
            <a:pPr eaLnBrk="0" hangingPunct="0">
              <a:spcBef>
                <a:spcPct val="0"/>
              </a:spcBef>
            </a:pPr>
            <a:r>
              <a:rPr lang="zh-TW" altLang="en-US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相關領域</a:t>
            </a: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sp>
        <p:nvSpPr>
          <p:cNvPr id="8" name="圓角矩形 12"/>
          <p:cNvSpPr/>
          <p:nvPr/>
        </p:nvSpPr>
        <p:spPr bwMode="auto">
          <a:xfrm>
            <a:off x="542633" y="3904255"/>
            <a:ext cx="7992888" cy="914400"/>
          </a:xfrm>
          <a:prstGeom prst="round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</a:pPr>
            <a:r>
              <a:rPr lang="zh-TW" altLang="en-US" sz="2400" b="1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生物科學相關領域</a:t>
            </a:r>
            <a:endParaRPr kumimoji="0" lang="zh-TW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127" y="1797421"/>
            <a:ext cx="1728192" cy="822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37" y="1816431"/>
            <a:ext cx="2520280" cy="783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836" y="2994105"/>
            <a:ext cx="623397" cy="611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565" y="2947288"/>
            <a:ext cx="2693952" cy="704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127" y="2983435"/>
            <a:ext cx="655377" cy="632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144" y="4006598"/>
            <a:ext cx="5210373" cy="775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635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農業與環境科學相關領域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957" y="2638127"/>
            <a:ext cx="5928874" cy="15088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57" y="1102792"/>
            <a:ext cx="5928874" cy="1296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879443" y="4445016"/>
            <a:ext cx="70627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kern="0" spc="300" dirty="0">
                <a:ea typeface="YouYuan" panose="02010509060101010101" pitchFamily="49" charset="-122"/>
              </a:rPr>
              <a:t>AGRICOLA</a:t>
            </a:r>
            <a:r>
              <a:rPr lang="zh-TW" altLang="en-US" sz="2000" b="1" kern="0" spc="300" dirty="0">
                <a:ea typeface="YouYuan" panose="02010509060101010101" pitchFamily="49" charset="-122"/>
              </a:rPr>
              <a:t>超過</a:t>
            </a:r>
            <a:r>
              <a:rPr lang="en-GB" altLang="zh-TW" sz="2000" b="1" kern="0" spc="300" dirty="0">
                <a:ea typeface="YouYuan" panose="02010509060101010101" pitchFamily="49" charset="-122"/>
              </a:rPr>
              <a:t>6</a:t>
            </a:r>
            <a:r>
              <a:rPr lang="zh-TW" altLang="en-US" sz="2000" b="1" kern="0" spc="300" dirty="0">
                <a:ea typeface="YouYuan" panose="02010509060101010101" pitchFamily="49" charset="-122"/>
              </a:rPr>
              <a:t>百萬筆書目資料加上</a:t>
            </a:r>
            <a:r>
              <a:rPr lang="en-US" altLang="zh-TW" sz="2000" b="1" kern="0" spc="300" dirty="0">
                <a:ea typeface="YouYuan" panose="02010509060101010101" pitchFamily="49" charset="-122"/>
              </a:rPr>
              <a:t>ProQuest</a:t>
            </a:r>
            <a:r>
              <a:rPr lang="zh-TW" altLang="en-US" sz="2000" b="1" kern="0" spc="300" dirty="0">
                <a:ea typeface="YouYuan" panose="02010509060101010101" pitchFamily="49" charset="-122"/>
              </a:rPr>
              <a:t>農業與環境科學資料庫所收錄的</a:t>
            </a:r>
            <a:r>
              <a:rPr lang="en-GB" altLang="zh-TW" sz="2000" b="1" kern="0" spc="300" dirty="0">
                <a:ea typeface="YouYuan" panose="02010509060101010101" pitchFamily="49" charset="-122"/>
              </a:rPr>
              <a:t>4</a:t>
            </a:r>
            <a:r>
              <a:rPr lang="zh-TW" altLang="en-US" sz="2000" b="1" spc="300" dirty="0">
                <a:ea typeface="YouYuan" panose="02010509060101010101" pitchFamily="49" charset="-122"/>
              </a:rPr>
              <a:t>千</a:t>
            </a:r>
            <a:r>
              <a:rPr lang="en-GB" altLang="zh-TW" sz="2000" b="1" spc="300" dirty="0">
                <a:ea typeface="YouYuan" panose="02010509060101010101" pitchFamily="49" charset="-122"/>
              </a:rPr>
              <a:t>4</a:t>
            </a:r>
            <a:r>
              <a:rPr lang="zh-TW" altLang="en-US" sz="2000" b="1" spc="300" dirty="0">
                <a:ea typeface="YouYuan" panose="02010509060101010101" pitchFamily="49" charset="-122"/>
              </a:rPr>
              <a:t>百多種出版物之內容</a:t>
            </a:r>
            <a:r>
              <a:rPr lang="zh-TW" altLang="en-US" sz="2000" b="1" kern="0" spc="300" dirty="0">
                <a:ea typeface="YouYuan" panose="02010509060101010101" pitchFamily="49" charset="-122"/>
              </a:rPr>
              <a:t>，是您搜尋相關領域資訊的好幫手。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242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農業與環境科學相關領域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18780" y="2128536"/>
            <a:ext cx="70627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7030A0"/>
                </a:solidFill>
                <a:ea typeface="華康粗明體(P)" pitchFamily="18" charset="-120"/>
              </a:rPr>
              <a:t>AGRICOLA</a:t>
            </a:r>
          </a:p>
          <a:p>
            <a:pPr lvl="1">
              <a:lnSpc>
                <a:spcPct val="150000"/>
              </a:lnSpc>
            </a:pPr>
            <a:r>
              <a:rPr lang="zh-TW" altLang="en-US" sz="2000" b="1" spc="300" dirty="0">
                <a:ea typeface="YouYuan" panose="02010509060101010101" pitchFamily="49" charset="-122"/>
              </a:rPr>
              <a:t>農業相關領域常使用的資料庫之一，收錄來自美國國家農業圖書館等農學研究單位之期刊論文、圖書、會議論文、專利、技術報告、政府文件等資料之</a:t>
            </a:r>
            <a:r>
              <a:rPr lang="zh-TW" altLang="en-US" sz="2000" b="1" spc="300" dirty="0">
                <a:solidFill>
                  <a:srgbClr val="FF0000"/>
                </a:solidFill>
                <a:ea typeface="YouYuan" panose="02010509060101010101" pitchFamily="49" charset="-122"/>
              </a:rPr>
              <a:t>索引摘要</a:t>
            </a:r>
            <a:r>
              <a:rPr lang="zh-TW" altLang="en-US" sz="2000" b="1" spc="300" dirty="0">
                <a:ea typeface="YouYuan" panose="02010509060101010101" pitchFamily="49" charset="-122"/>
              </a:rPr>
              <a:t>，超過</a:t>
            </a:r>
            <a:r>
              <a:rPr lang="en-GB" altLang="zh-TW" sz="2000" b="1" spc="300" dirty="0">
                <a:ea typeface="YouYuan" panose="02010509060101010101" pitchFamily="49" charset="-122"/>
              </a:rPr>
              <a:t>6</a:t>
            </a:r>
            <a:r>
              <a:rPr lang="zh-TW" altLang="en-US" sz="2000" b="1" spc="300" dirty="0">
                <a:ea typeface="YouYuan" panose="02010509060101010101" pitchFamily="49" charset="-122"/>
              </a:rPr>
              <a:t>百萬筆書目資料，涵蓋主題包括：農學、植物學、動物學、森林學等自然科學領域。</a:t>
            </a:r>
          </a:p>
          <a:p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790" y="1065501"/>
            <a:ext cx="5685013" cy="8611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23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農業與環境科學相關領域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989451" y="1015855"/>
            <a:ext cx="7062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7030A0"/>
                </a:solidFill>
                <a:ea typeface="YouYuan" panose="02010509060101010101" pitchFamily="49" charset="-122"/>
              </a:rPr>
              <a:t>Agricultural &amp; Environmental Science Database</a:t>
            </a:r>
          </a:p>
          <a:p>
            <a:pPr lvl="1">
              <a:lnSpc>
                <a:spcPct val="150000"/>
              </a:lnSpc>
            </a:pPr>
            <a:r>
              <a:rPr lang="zh-TW" altLang="en-US" sz="2000" b="1" spc="300" dirty="0">
                <a:ea typeface="YouYuan" panose="02010509060101010101" pitchFamily="49" charset="-122"/>
              </a:rPr>
              <a:t>提供農業與環境科學相關領域之</a:t>
            </a:r>
            <a:r>
              <a:rPr lang="zh-TW" altLang="en-US" sz="2000" b="1" spc="300" dirty="0">
                <a:solidFill>
                  <a:srgbClr val="FF0000"/>
                </a:solidFill>
                <a:ea typeface="YouYuan" panose="02010509060101010101" pitchFamily="49" charset="-122"/>
              </a:rPr>
              <a:t>全文資料庫</a:t>
            </a:r>
            <a:r>
              <a:rPr lang="zh-TW" altLang="en-US" sz="2000" b="1" spc="300" dirty="0">
                <a:ea typeface="YouYuan" panose="02010509060101010101" pitchFamily="49" charset="-122"/>
              </a:rPr>
              <a:t>，收錄超過</a:t>
            </a:r>
            <a:r>
              <a:rPr lang="en-GB" altLang="zh-TW" sz="2000" b="1" spc="300" dirty="0">
                <a:ea typeface="YouYuan" panose="02010509060101010101" pitchFamily="49" charset="-122"/>
              </a:rPr>
              <a:t>4</a:t>
            </a:r>
            <a:r>
              <a:rPr lang="zh-TW" altLang="en-US" sz="2000" b="1" spc="300" dirty="0">
                <a:ea typeface="YouYuan" panose="02010509060101010101" pitchFamily="49" charset="-122"/>
              </a:rPr>
              <a:t>千</a:t>
            </a:r>
            <a:r>
              <a:rPr lang="en-GB" altLang="zh-TW" sz="2000" b="1" spc="300" dirty="0">
                <a:ea typeface="YouYuan" panose="02010509060101010101" pitchFamily="49" charset="-122"/>
              </a:rPr>
              <a:t>4</a:t>
            </a:r>
            <a:r>
              <a:rPr lang="zh-TW" altLang="en-US" sz="2000" b="1" spc="300" dirty="0">
                <a:ea typeface="YouYuan" panose="02010509060101010101" pitchFamily="49" charset="-122"/>
              </a:rPr>
              <a:t>百種出版物，內容含括學術期刊、雜誌、新聞、會議論文、書籍、政府出版品等。</a:t>
            </a:r>
            <a:endParaRPr lang="en-US" altLang="zh-TW" sz="2000" b="1" spc="300" dirty="0">
              <a:ea typeface="YouYuan" panose="02010509060101010101" pitchFamily="49" charset="-122"/>
            </a:endParaRPr>
          </a:p>
          <a:p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737240" y="4577695"/>
            <a:ext cx="8010910" cy="1329005"/>
            <a:chOff x="501119" y="3573016"/>
            <a:chExt cx="8100939" cy="157334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119" y="3577668"/>
              <a:ext cx="1146661" cy="156869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6628" y="3577668"/>
              <a:ext cx="1152128" cy="156869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2511" y="3577668"/>
              <a:ext cx="1161754" cy="156869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1646" y="3577668"/>
              <a:ext cx="1178842" cy="156869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8482" y="3577668"/>
              <a:ext cx="1123044" cy="156869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9520" y="3573016"/>
              <a:ext cx="1192538" cy="1573348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95090" y="3573016"/>
              <a:ext cx="1188562" cy="1573348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797640" y="2879513"/>
            <a:ext cx="7683905" cy="1415277"/>
            <a:chOff x="583314" y="3284984"/>
            <a:chExt cx="7683905" cy="1415277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574" y="3891064"/>
              <a:ext cx="2302881" cy="80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3314" y="3284984"/>
              <a:ext cx="3360711" cy="61727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0363" y="3296178"/>
              <a:ext cx="1981372" cy="606079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63924" y="3915333"/>
              <a:ext cx="1108076" cy="78492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3314" y="3915333"/>
              <a:ext cx="2880610" cy="784928"/>
            </a:xfrm>
            <a:prstGeom prst="rect">
              <a:avLst/>
            </a:prstGeom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735" y="3296178"/>
              <a:ext cx="2355484" cy="60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77455" y="3900790"/>
              <a:ext cx="1389764" cy="79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31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地球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大氣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水產科學相關領域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內容版面配置區 1"/>
          <p:cNvSpPr>
            <a:spLocks noGrp="1"/>
          </p:cNvSpPr>
          <p:nvPr>
            <p:ph idx="1"/>
          </p:nvPr>
        </p:nvSpPr>
        <p:spPr>
          <a:xfrm>
            <a:off x="683567" y="1484784"/>
            <a:ext cx="7868249" cy="4648200"/>
          </a:xfrm>
        </p:spPr>
        <p:txBody>
          <a:bodyPr/>
          <a:lstStyle/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二大專業領域指標型文獻資料庫加上</a:t>
            </a:r>
            <a:r>
              <a:rPr lang="en-US" altLang="zh-TW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ProQuest</a:t>
            </a:r>
            <a:r>
              <a:rPr lang="zh-TW" altLang="en-US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地球、大氣及海洋科學全文資料庫讓您在最短的時間內找到您要找的資料</a:t>
            </a:r>
            <a:r>
              <a:rPr lang="en-US" altLang="zh-TW" sz="20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!</a:t>
            </a:r>
            <a:endParaRPr lang="en-US" altLang="zh-TW" sz="2000" spc="300" dirty="0">
              <a:solidFill>
                <a:srgbClr val="7030A0"/>
              </a:solidFill>
              <a:latin typeface="+mn-lt"/>
              <a:ea typeface="YouYuan" panose="02010509060101010101" pitchFamily="49" charset="-122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34783"/>
            <a:ext cx="5904656" cy="1152128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827" y="1164960"/>
            <a:ext cx="1623201" cy="121930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865" y="2367153"/>
            <a:ext cx="2347163" cy="647756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777" y="1586159"/>
            <a:ext cx="1457325" cy="1428750"/>
          </a:xfrm>
          <a:prstGeom prst="rect">
            <a:avLst/>
          </a:prstGeom>
        </p:spPr>
      </p:pic>
      <p:sp>
        <p:nvSpPr>
          <p:cNvPr id="30" name="弧形向右箭號 26"/>
          <p:cNvSpPr/>
          <p:nvPr/>
        </p:nvSpPr>
        <p:spPr bwMode="auto">
          <a:xfrm>
            <a:off x="724091" y="2163626"/>
            <a:ext cx="731520" cy="121615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1" name="弧形箭號 (左彎) 27"/>
          <p:cNvSpPr/>
          <p:nvPr/>
        </p:nvSpPr>
        <p:spPr bwMode="auto">
          <a:xfrm>
            <a:off x="7439541" y="2163626"/>
            <a:ext cx="731520" cy="121615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540" y="1123956"/>
            <a:ext cx="2842506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地球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大氣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水產科學相關領域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內容版面配置區 1"/>
          <p:cNvSpPr>
            <a:spLocks noGrp="1"/>
          </p:cNvSpPr>
          <p:nvPr>
            <p:ph idx="1"/>
          </p:nvPr>
        </p:nvSpPr>
        <p:spPr>
          <a:xfrm>
            <a:off x="683567" y="1654797"/>
            <a:ext cx="7868249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200" b="1" dirty="0">
                <a:solidFill>
                  <a:srgbClr val="7030A0"/>
                </a:solidFill>
                <a:latin typeface="+mn-lt"/>
                <a:ea typeface="YouYuan" panose="02010509060101010101" pitchFamily="49" charset="-122"/>
              </a:rPr>
              <a:t>ASFA/ Aquatic Sciences and Fisheries Abstracts</a:t>
            </a:r>
          </a:p>
          <a:p>
            <a:pPr lvl="1"/>
            <a:r>
              <a:rPr lang="en-US" altLang="zh-TW" sz="2000" b="1" dirty="0">
                <a:latin typeface="+mn-lt"/>
                <a:ea typeface="YouYuan" panose="02010509060101010101" pitchFamily="49" charset="-122"/>
              </a:rPr>
              <a:t>Aquatic Science &amp; Fisheries Abstracts (ASFA) 1: Biological Sciences &amp; Living Resources</a:t>
            </a:r>
          </a:p>
          <a:p>
            <a:pPr lvl="1"/>
            <a:r>
              <a:rPr lang="en-US" altLang="zh-TW" sz="2000" b="1" dirty="0">
                <a:latin typeface="+mn-lt"/>
                <a:ea typeface="YouYuan" panose="02010509060101010101" pitchFamily="49" charset="-122"/>
              </a:rPr>
              <a:t>Aquatic Science &amp; Fisheries Abstracts (ASFA) 2: Ocean Technology, Policy &amp; Non-Living Resources</a:t>
            </a:r>
          </a:p>
          <a:p>
            <a:pPr lvl="1"/>
            <a:r>
              <a:rPr lang="en-US" altLang="zh-TW" sz="2000" b="1" dirty="0">
                <a:latin typeface="+mn-lt"/>
                <a:ea typeface="YouYuan" panose="02010509060101010101" pitchFamily="49" charset="-122"/>
              </a:rPr>
              <a:t>Aquatic Science &amp; Fisheries Abstracts (ASFA) 3: Aquatic Pollution &amp; Environmental Quality</a:t>
            </a:r>
          </a:p>
          <a:p>
            <a:pPr lvl="1"/>
            <a:r>
              <a:rPr lang="en-US" altLang="zh-TW" sz="2000" b="1" dirty="0">
                <a:latin typeface="+mn-lt"/>
                <a:ea typeface="YouYuan" panose="02010509060101010101" pitchFamily="49" charset="-122"/>
              </a:rPr>
              <a:t>Aquatic Science &amp; Fisheries Abstracts (ASFA) Aquaculture Abstracts</a:t>
            </a:r>
          </a:p>
          <a:p>
            <a:pPr lvl="1"/>
            <a:r>
              <a:rPr lang="en-US" altLang="zh-TW" sz="2000" b="1" dirty="0">
                <a:latin typeface="+mn-lt"/>
                <a:ea typeface="YouYuan" panose="02010509060101010101" pitchFamily="49" charset="-122"/>
              </a:rPr>
              <a:t>Aquatic Science &amp; Fisheries Abstracts (ASFA) Marine Biotechnology Abstracts</a:t>
            </a:r>
          </a:p>
          <a:p>
            <a:pPr lvl="1"/>
            <a:r>
              <a:rPr lang="en-US" altLang="zh-TW" sz="2000" b="1" dirty="0">
                <a:latin typeface="+mn-lt"/>
                <a:ea typeface="YouYuan" panose="02010509060101010101" pitchFamily="49" charset="-122"/>
              </a:rPr>
              <a:t>Oceanic Abstracts</a:t>
            </a:r>
            <a:endParaRPr lang="en-US" altLang="zh-TW" sz="2000" b="1" dirty="0">
              <a:solidFill>
                <a:srgbClr val="7030A0"/>
              </a:solidFill>
              <a:latin typeface="+mn-lt"/>
              <a:ea typeface="YouYuan" panose="02010509060101010101" pitchFamily="49" charset="-122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53" y="363771"/>
            <a:ext cx="1623201" cy="121930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90" y="935321"/>
            <a:ext cx="2347163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地球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大氣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水產科學相關領域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內容版面配置區 1"/>
          <p:cNvSpPr>
            <a:spLocks noGrp="1"/>
          </p:cNvSpPr>
          <p:nvPr>
            <p:ph idx="1"/>
          </p:nvPr>
        </p:nvSpPr>
        <p:spPr>
          <a:xfrm>
            <a:off x="683567" y="1654797"/>
            <a:ext cx="7868249" cy="46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2200" b="1" dirty="0">
                <a:solidFill>
                  <a:srgbClr val="7030A0"/>
                </a:solidFill>
                <a:latin typeface="+mn-lt"/>
                <a:ea typeface="YouYuan" panose="02010509060101010101" pitchFamily="49" charset="-122"/>
              </a:rPr>
              <a:t>ASFA/ Aquatic Sciences and Fisheries Abstracts</a:t>
            </a:r>
          </a:p>
          <a:p>
            <a:pPr lvl="1"/>
            <a:r>
              <a:rPr lang="zh-TW" altLang="en-US" sz="22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收錄約</a:t>
            </a:r>
            <a:r>
              <a:rPr lang="en-US" altLang="zh-TW" sz="22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3</a:t>
            </a:r>
            <a:r>
              <a:rPr lang="zh-TW" altLang="en-US" sz="22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百萬筆豐富之水產科學與漁業相關之</a:t>
            </a:r>
            <a:r>
              <a:rPr lang="zh-TW" altLang="en-US" sz="2200" b="1" spc="300" dirty="0">
                <a:solidFill>
                  <a:srgbClr val="FF0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文獻摘要</a:t>
            </a:r>
            <a:r>
              <a:rPr lang="zh-TW" altLang="en-US" sz="2200" b="1" spc="300" dirty="0">
                <a:latin typeface="YouYuan" panose="02010509060101010101" pitchFamily="49" charset="-122"/>
                <a:ea typeface="YouYuan" panose="02010509060101010101" pitchFamily="49" charset="-122"/>
              </a:rPr>
              <a:t>，主題涵蓋水產養殖、水域生物、海洋污染、鹹水環境、環境品質、漁業、湖沼學、海洋生物科技、海洋環境、氣象學、野生動物管理等資訊，涵括多個子資料庫。</a:t>
            </a:r>
          </a:p>
          <a:p>
            <a:pPr lvl="1"/>
            <a:r>
              <a:rPr lang="en-US" altLang="zh-TW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4</a:t>
            </a:r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家聯合國共同主辦成員： </a:t>
            </a:r>
            <a:endParaRPr lang="en-US" altLang="zh-TW" sz="22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2"/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聯合國糧食與農業組織（</a:t>
            </a:r>
            <a:r>
              <a:rPr lang="en-US" altLang="zh-TW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FAO</a:t>
            </a:r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）</a:t>
            </a:r>
            <a:r>
              <a:rPr lang="en-US" altLang="zh-TW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	</a:t>
            </a:r>
          </a:p>
          <a:p>
            <a:pPr lvl="2"/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政府間海洋學委員會（</a:t>
            </a:r>
            <a:r>
              <a:rPr lang="en-US" altLang="zh-TW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IOC</a:t>
            </a:r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） </a:t>
            </a:r>
            <a:endParaRPr lang="en-US" altLang="zh-TW" sz="22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2"/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聯合國海洋事務和海洋法司（</a:t>
            </a:r>
            <a:r>
              <a:rPr lang="en-US" altLang="zh-TW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UN/DOALOS, Division for Ocean Affairs and the Law of The Sea</a:t>
            </a:r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 ）</a:t>
            </a:r>
            <a:endParaRPr lang="en-US" altLang="zh-TW" sz="22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2"/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聯合國環境規劃署（</a:t>
            </a:r>
            <a:r>
              <a:rPr lang="en-US" altLang="zh-TW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UNEP</a:t>
            </a:r>
            <a:r>
              <a:rPr lang="zh-TW" altLang="en-US" sz="2200" b="1" dirty="0">
                <a:latin typeface="YouYuan" panose="02010509060101010101" pitchFamily="49" charset="-122"/>
                <a:ea typeface="YouYuan" panose="02010509060101010101" pitchFamily="49" charset="-122"/>
              </a:rPr>
              <a:t>）</a:t>
            </a:r>
            <a:endParaRPr lang="en-US" altLang="zh-TW" sz="2200" b="1" dirty="0">
              <a:solidFill>
                <a:srgbClr val="7030A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53" y="363771"/>
            <a:ext cx="1623201" cy="121930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90" y="935321"/>
            <a:ext cx="2347163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6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地球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大氣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latin typeface="Arial" charset="0"/>
                <a:ea typeface="華康粗明體(P)" pitchFamily="18" charset="-120"/>
              </a:rPr>
              <a:t>水產科學相關領域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4" name="內容版面配置區 1"/>
          <p:cNvSpPr>
            <a:spLocks noGrp="1"/>
          </p:cNvSpPr>
          <p:nvPr>
            <p:ph idx="1"/>
          </p:nvPr>
        </p:nvSpPr>
        <p:spPr>
          <a:xfrm>
            <a:off x="683567" y="1654797"/>
            <a:ext cx="786824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b="1" dirty="0">
                <a:solidFill>
                  <a:srgbClr val="7030A0"/>
                </a:solidFill>
                <a:latin typeface="+mn-lt"/>
                <a:ea typeface="YouYuan" panose="02010509060101010101" pitchFamily="49" charset="-122"/>
              </a:rPr>
              <a:t>ASFA/ Aquatic Sciences and Fisheries Abstracts</a:t>
            </a:r>
          </a:p>
          <a:p>
            <a:pPr lvl="1"/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11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個國際組織成員：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FAO-ADRIAMED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ICCAT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IOTC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NACA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NAFO….</a:t>
            </a:r>
          </a:p>
          <a:p>
            <a:pPr lvl="1"/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50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個國家成員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: 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加拿大、中國、印尼、日本、英國、法國、德國、美國、巴西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…</a:t>
            </a:r>
          </a:p>
          <a:p>
            <a:pPr lvl="1"/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所有成員將資料發送到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ASFA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的出版商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ProQuest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，匯集成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ASFA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資料庫</a:t>
            </a:r>
            <a:endParaRPr lang="en-US" altLang="zh-TW" sz="2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/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資料庫定期追蹤著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5,000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多份期刊出版物以及圖書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報告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會議紀錄與文章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,</a:t>
            </a:r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灰色文獻等資料</a:t>
            </a:r>
            <a:endParaRPr lang="en-US" altLang="zh-TW" sz="2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lvl="1"/>
            <a:r>
              <a:rPr lang="zh-TW" altLang="en-US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收錄內容主要涵蓋</a:t>
            </a:r>
            <a:r>
              <a:rPr lang="en-US" altLang="zh-TW" sz="2000" b="1" dirty="0">
                <a:latin typeface="YouYuan" panose="02010509060101010101" pitchFamily="49" charset="-122"/>
                <a:ea typeface="YouYuan" panose="02010509060101010101" pitchFamily="49" charset="-122"/>
              </a:rPr>
              <a:t>1971-current (Oceanic Abstracts: 1981-current)</a:t>
            </a:r>
          </a:p>
          <a:p>
            <a:pPr lvl="1"/>
            <a:endParaRPr lang="en-US" altLang="zh-TW" sz="2000" b="1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  <a:p>
            <a:endParaRPr lang="en-US" altLang="zh-TW" dirty="0">
              <a:solidFill>
                <a:srgbClr val="7030A0"/>
              </a:solidFill>
              <a:latin typeface="+mn-lt"/>
              <a:ea typeface="華康粗明體(P)" pitchFamily="18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53" y="363771"/>
            <a:ext cx="1623201" cy="121930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90" y="935321"/>
            <a:ext cx="2347163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10022"/>
      </a:accent1>
      <a:accent2>
        <a:srgbClr val="118289"/>
      </a:accent2>
      <a:accent3>
        <a:srgbClr val="6F7F09"/>
      </a:accent3>
      <a:accent4>
        <a:srgbClr val="56337B"/>
      </a:accent4>
      <a:accent5>
        <a:srgbClr val="0E7BBA"/>
      </a:accent5>
      <a:accent6>
        <a:srgbClr val="4A7E31"/>
      </a:accent6>
      <a:hlink>
        <a:srgbClr val="00336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Quest PowerPoint Template_blue" id="{D53DF515-80F6-7A4E-AC06-ED6B47288AD5}" vid="{39EAE7D0-CBA1-9643-A874-8E0FC5A38E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6" ma:contentTypeDescription="Create a new document." ma:contentTypeScope="" ma:versionID="941f35609e6de81a3283df6a817a41dc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xmlns:ns3="48e219ed-2414-4113-9c81-fb41745d97b9" targetNamespace="http://schemas.microsoft.com/office/2006/metadata/properties" ma:root="true" ma:fieldsID="f296f96b46f48553ebae06ff55a19906" ns1:_="" ns2:_="" ns3:_="">
    <xsd:import namespace="http://schemas.microsoft.com/sharepoint/v3"/>
    <xsd:import namespace="137cdf36-ba27-4b38-910a-7bd9ffb267d3"/>
    <xsd:import namespace="48e219ed-2414-4113-9c81-fb41745d97b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219ed-2414-4113-9c81-fb41745d9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B9578D-48AC-476F-907C-22AB3BF666B5}">
  <ds:schemaRefs>
    <ds:schemaRef ds:uri="48e219ed-2414-4113-9c81-fb41745d97b9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137cdf36-ba27-4b38-910a-7bd9ffb267d3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0C125D-F071-4206-AF00-622CF41E9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13802-DEA0-4732-9579-CEB4DC0CA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48e219ed-2414-4113-9c81-fb41745d9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917</Words>
  <Application>Microsoft Office PowerPoint</Application>
  <PresentationFormat>如螢幕大小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31" baseType="lpstr">
      <vt:lpstr>Aleo Bold</vt:lpstr>
      <vt:lpstr>Aleo Regular</vt:lpstr>
      <vt:lpstr>微软雅黑</vt:lpstr>
      <vt:lpstr>ＭＳ Ｐゴシック</vt:lpstr>
      <vt:lpstr>Open Sans Light</vt:lpstr>
      <vt:lpstr>Open Sans Semibold</vt:lpstr>
      <vt:lpstr>新細明體</vt:lpstr>
      <vt:lpstr>YouYuan</vt:lpstr>
      <vt:lpstr>華康粗明體</vt:lpstr>
      <vt:lpstr>華康粗明體(P)</vt:lpstr>
      <vt:lpstr>Arial</vt:lpstr>
      <vt:lpstr>Calibri</vt:lpstr>
      <vt:lpstr>Calibri Light</vt:lpstr>
      <vt:lpstr>Wingdings</vt:lpstr>
      <vt:lpstr>Office Theme</vt:lpstr>
      <vt:lpstr>Default Theme</vt:lpstr>
      <vt:lpstr>掌握全方位自然科學相關研究資源 Natural Science Collection</vt:lpstr>
      <vt:lpstr>Natural Science Collection</vt:lpstr>
      <vt:lpstr>農業與環境科學相關領域</vt:lpstr>
      <vt:lpstr>農業與環境科學相關領域</vt:lpstr>
      <vt:lpstr>農業與環境科學相關領域</vt:lpstr>
      <vt:lpstr>地球,大氣,水產科學相關領域</vt:lpstr>
      <vt:lpstr>地球,大氣,水產科學相關領域</vt:lpstr>
      <vt:lpstr>地球,大氣,水產科學相關領域</vt:lpstr>
      <vt:lpstr>地球,大氣,水產科學相關領域</vt:lpstr>
      <vt:lpstr>地球,大氣,水產科學相關領域</vt:lpstr>
      <vt:lpstr>地球,大氣,水產科學相關領域</vt:lpstr>
      <vt:lpstr>地球,大氣,水產科學相關領域</vt:lpstr>
      <vt:lpstr>生物科學相關領域</vt:lpstr>
      <vt:lpstr>Thanks!</vt:lpstr>
      <vt:lpstr>ProQuest平台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Gary Man</cp:lastModifiedBy>
  <cp:revision>149</cp:revision>
  <dcterms:created xsi:type="dcterms:W3CDTF">2017-04-26T17:29:17Z</dcterms:created>
  <dcterms:modified xsi:type="dcterms:W3CDTF">2018-11-06T11:21:29Z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